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5143500" type="screen16x9"/>
  <p:notesSz cx="9144000" cy="51435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414" y="-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341755"/>
            <a:ext cx="9143999" cy="288429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9351" y="662939"/>
            <a:ext cx="6530340" cy="446989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19227" y="302133"/>
            <a:ext cx="8505545" cy="360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rgbClr val="585858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5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627" y="96011"/>
            <a:ext cx="870921" cy="87020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17537" y="1293845"/>
            <a:ext cx="1287801" cy="135797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751711" y="1305179"/>
            <a:ext cx="1224026" cy="130365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90550" y="516381"/>
            <a:ext cx="8362899" cy="406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chemeClr val="tx1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66064" y="1198244"/>
            <a:ext cx="8211870" cy="12877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rgbClr val="585858"/>
                </a:solidFill>
                <a:latin typeface="Arial MT"/>
                <a:cs typeface="Arial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8/26/2024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disk.yandex.ru/d/Q6bnxt4t1OwpE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disk.yandex.ru/d/Q6bnxt4t1OwpEA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1435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9144000" y="0"/>
                </a:moveTo>
                <a:lnTo>
                  <a:pt x="0" y="0"/>
                </a:lnTo>
                <a:lnTo>
                  <a:pt x="0" y="5143500"/>
                </a:lnTo>
                <a:lnTo>
                  <a:pt x="9144000" y="5143500"/>
                </a:lnTo>
                <a:lnTo>
                  <a:pt x="9144000" y="0"/>
                </a:lnTo>
                <a:close/>
              </a:path>
            </a:pathLst>
          </a:custGeom>
          <a:solidFill>
            <a:srgbClr val="AB8E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962911" y="48"/>
            <a:ext cx="7181088" cy="5024578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867155" y="3608832"/>
            <a:ext cx="916305" cy="916305"/>
          </a:xfrm>
          <a:custGeom>
            <a:avLst/>
            <a:gdLst/>
            <a:ahLst/>
            <a:cxnLst/>
            <a:rect l="l" t="t" r="r" b="b"/>
            <a:pathLst>
              <a:path w="916305" h="916304">
                <a:moveTo>
                  <a:pt x="457962" y="0"/>
                </a:moveTo>
                <a:lnTo>
                  <a:pt x="411138" y="2363"/>
                </a:lnTo>
                <a:lnTo>
                  <a:pt x="365668" y="9301"/>
                </a:lnTo>
                <a:lnTo>
                  <a:pt x="321779" y="20584"/>
                </a:lnTo>
                <a:lnTo>
                  <a:pt x="279704" y="35980"/>
                </a:lnTo>
                <a:lnTo>
                  <a:pt x="239672" y="55261"/>
                </a:lnTo>
                <a:lnTo>
                  <a:pt x="201913" y="78197"/>
                </a:lnTo>
                <a:lnTo>
                  <a:pt x="166657" y="104557"/>
                </a:lnTo>
                <a:lnTo>
                  <a:pt x="134135" y="134112"/>
                </a:lnTo>
                <a:lnTo>
                  <a:pt x="104577" y="166631"/>
                </a:lnTo>
                <a:lnTo>
                  <a:pt x="78214" y="201885"/>
                </a:lnTo>
                <a:lnTo>
                  <a:pt x="55274" y="239644"/>
                </a:lnTo>
                <a:lnTo>
                  <a:pt x="35989" y="279677"/>
                </a:lnTo>
                <a:lnTo>
                  <a:pt x="20589" y="321756"/>
                </a:lnTo>
                <a:lnTo>
                  <a:pt x="9304" y="365649"/>
                </a:lnTo>
                <a:lnTo>
                  <a:pt x="2364" y="411128"/>
                </a:lnTo>
                <a:lnTo>
                  <a:pt x="0" y="457962"/>
                </a:lnTo>
                <a:lnTo>
                  <a:pt x="2364" y="504785"/>
                </a:lnTo>
                <a:lnTo>
                  <a:pt x="9304" y="550255"/>
                </a:lnTo>
                <a:lnTo>
                  <a:pt x="20589" y="594144"/>
                </a:lnTo>
                <a:lnTo>
                  <a:pt x="35989" y="636219"/>
                </a:lnTo>
                <a:lnTo>
                  <a:pt x="55274" y="676251"/>
                </a:lnTo>
                <a:lnTo>
                  <a:pt x="78214" y="714010"/>
                </a:lnTo>
                <a:lnTo>
                  <a:pt x="104577" y="749266"/>
                </a:lnTo>
                <a:lnTo>
                  <a:pt x="134135" y="781788"/>
                </a:lnTo>
                <a:lnTo>
                  <a:pt x="166657" y="811346"/>
                </a:lnTo>
                <a:lnTo>
                  <a:pt x="201913" y="837709"/>
                </a:lnTo>
                <a:lnTo>
                  <a:pt x="239672" y="860649"/>
                </a:lnTo>
                <a:lnTo>
                  <a:pt x="279704" y="879934"/>
                </a:lnTo>
                <a:lnTo>
                  <a:pt x="321779" y="895334"/>
                </a:lnTo>
                <a:lnTo>
                  <a:pt x="365668" y="906619"/>
                </a:lnTo>
                <a:lnTo>
                  <a:pt x="411138" y="913559"/>
                </a:lnTo>
                <a:lnTo>
                  <a:pt x="457962" y="915924"/>
                </a:lnTo>
                <a:lnTo>
                  <a:pt x="504795" y="913559"/>
                </a:lnTo>
                <a:lnTo>
                  <a:pt x="550274" y="906619"/>
                </a:lnTo>
                <a:lnTo>
                  <a:pt x="594167" y="895334"/>
                </a:lnTo>
                <a:lnTo>
                  <a:pt x="636246" y="879934"/>
                </a:lnTo>
                <a:lnTo>
                  <a:pt x="676279" y="860649"/>
                </a:lnTo>
                <a:lnTo>
                  <a:pt x="714038" y="837709"/>
                </a:lnTo>
                <a:lnTo>
                  <a:pt x="749292" y="811346"/>
                </a:lnTo>
                <a:lnTo>
                  <a:pt x="781812" y="781788"/>
                </a:lnTo>
                <a:lnTo>
                  <a:pt x="811366" y="749266"/>
                </a:lnTo>
                <a:lnTo>
                  <a:pt x="837726" y="714010"/>
                </a:lnTo>
                <a:lnTo>
                  <a:pt x="860662" y="676251"/>
                </a:lnTo>
                <a:lnTo>
                  <a:pt x="879943" y="636219"/>
                </a:lnTo>
                <a:lnTo>
                  <a:pt x="895339" y="594144"/>
                </a:lnTo>
                <a:lnTo>
                  <a:pt x="906622" y="550255"/>
                </a:lnTo>
                <a:lnTo>
                  <a:pt x="913560" y="504785"/>
                </a:lnTo>
                <a:lnTo>
                  <a:pt x="915924" y="457962"/>
                </a:lnTo>
                <a:lnTo>
                  <a:pt x="913560" y="411128"/>
                </a:lnTo>
                <a:lnTo>
                  <a:pt x="906622" y="365649"/>
                </a:lnTo>
                <a:lnTo>
                  <a:pt x="895339" y="321756"/>
                </a:lnTo>
                <a:lnTo>
                  <a:pt x="879943" y="279677"/>
                </a:lnTo>
                <a:lnTo>
                  <a:pt x="860662" y="239644"/>
                </a:lnTo>
                <a:lnTo>
                  <a:pt x="837726" y="201885"/>
                </a:lnTo>
                <a:lnTo>
                  <a:pt x="811366" y="166631"/>
                </a:lnTo>
                <a:lnTo>
                  <a:pt x="781812" y="134112"/>
                </a:lnTo>
                <a:lnTo>
                  <a:pt x="749292" y="104557"/>
                </a:lnTo>
                <a:lnTo>
                  <a:pt x="714038" y="78197"/>
                </a:lnTo>
                <a:lnTo>
                  <a:pt x="676279" y="55261"/>
                </a:lnTo>
                <a:lnTo>
                  <a:pt x="636246" y="35980"/>
                </a:lnTo>
                <a:lnTo>
                  <a:pt x="594167" y="20584"/>
                </a:lnTo>
                <a:lnTo>
                  <a:pt x="550274" y="9301"/>
                </a:lnTo>
                <a:lnTo>
                  <a:pt x="504795" y="2363"/>
                </a:lnTo>
                <a:lnTo>
                  <a:pt x="457962" y="0"/>
                </a:lnTo>
                <a:close/>
              </a:path>
            </a:pathLst>
          </a:custGeom>
          <a:solidFill>
            <a:srgbClr val="13CE75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50707" y="259079"/>
            <a:ext cx="915924" cy="915924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67995" y="357962"/>
            <a:ext cx="4861560" cy="1520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990"/>
              </a:lnSpc>
              <a:spcBef>
                <a:spcPts val="105"/>
              </a:spcBef>
            </a:pPr>
            <a:r>
              <a:rPr sz="3500" b="1" spc="-60" dirty="0">
                <a:solidFill>
                  <a:srgbClr val="FFFFFF"/>
                </a:solidFill>
                <a:latin typeface="Tahoma"/>
                <a:cs typeface="Tahoma"/>
              </a:rPr>
              <a:t>Федеральный</a:t>
            </a:r>
            <a:r>
              <a:rPr sz="3500" b="1" spc="-1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500" b="1" spc="-80" dirty="0">
                <a:solidFill>
                  <a:srgbClr val="FFFFFF"/>
                </a:solidFill>
                <a:latin typeface="Tahoma"/>
                <a:cs typeface="Tahoma"/>
              </a:rPr>
              <a:t>проект</a:t>
            </a:r>
            <a:endParaRPr sz="3500">
              <a:latin typeface="Tahoma"/>
              <a:cs typeface="Tahoma"/>
            </a:endParaRPr>
          </a:p>
          <a:p>
            <a:pPr marL="12700" marR="640715">
              <a:lnSpc>
                <a:spcPts val="3779"/>
              </a:lnSpc>
              <a:spcBef>
                <a:spcPts val="265"/>
              </a:spcBef>
            </a:pPr>
            <a:r>
              <a:rPr sz="3500" b="1" spc="-725" dirty="0">
                <a:solidFill>
                  <a:srgbClr val="FFFFFF"/>
                </a:solidFill>
                <a:latin typeface="Tahoma"/>
                <a:cs typeface="Tahoma"/>
              </a:rPr>
              <a:t>«</a:t>
            </a:r>
            <a:r>
              <a:rPr sz="3500" b="1" spc="-105" dirty="0">
                <a:solidFill>
                  <a:srgbClr val="FFFFFF"/>
                </a:solidFill>
                <a:latin typeface="Tahoma"/>
                <a:cs typeface="Tahoma"/>
              </a:rPr>
              <a:t>Билет</a:t>
            </a:r>
            <a:r>
              <a:rPr sz="3500" b="1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500" b="1" spc="-100" dirty="0">
                <a:solidFill>
                  <a:srgbClr val="FFFFFF"/>
                </a:solidFill>
                <a:latin typeface="Tahoma"/>
                <a:cs typeface="Tahoma"/>
              </a:rPr>
              <a:t>в</a:t>
            </a:r>
            <a:r>
              <a:rPr sz="3500" b="1" spc="-7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500" b="1" spc="-155" dirty="0">
                <a:solidFill>
                  <a:srgbClr val="FFFFFF"/>
                </a:solidFill>
                <a:latin typeface="Tahoma"/>
                <a:cs typeface="Tahoma"/>
              </a:rPr>
              <a:t>будущее»  </a:t>
            </a:r>
            <a:r>
              <a:rPr sz="3500" b="1" spc="-130" dirty="0">
                <a:solidFill>
                  <a:srgbClr val="FFFFFF"/>
                </a:solidFill>
                <a:latin typeface="Tahoma"/>
                <a:cs typeface="Tahoma"/>
              </a:rPr>
              <a:t>2024</a:t>
            </a:r>
            <a:r>
              <a:rPr sz="3500" b="1" spc="-70" dirty="0">
                <a:solidFill>
                  <a:srgbClr val="FFFFFF"/>
                </a:solidFill>
                <a:latin typeface="Tahoma"/>
                <a:cs typeface="Tahoma"/>
              </a:rPr>
              <a:t> год</a:t>
            </a:r>
            <a:endParaRPr sz="35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846566" y="4738827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10305" y="2049"/>
            <a:ext cx="1483682" cy="110883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69981" y="60032"/>
            <a:ext cx="415417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30" dirty="0">
                <a:latin typeface="Tahoma"/>
                <a:cs typeface="Tahoma"/>
              </a:rPr>
              <a:t>ПРОФМИНИМУМ: </a:t>
            </a:r>
            <a:r>
              <a:rPr sz="2200" b="1" spc="10" dirty="0">
                <a:latin typeface="Tahoma"/>
                <a:cs typeface="Tahoma"/>
              </a:rPr>
              <a:t>ЦЕЛЬ</a:t>
            </a:r>
            <a:r>
              <a:rPr sz="2200" b="1" spc="-75" dirty="0">
                <a:latin typeface="Tahoma"/>
                <a:cs typeface="Tahoma"/>
              </a:rPr>
              <a:t> </a:t>
            </a:r>
            <a:r>
              <a:rPr sz="2200" b="1" spc="-85" dirty="0">
                <a:latin typeface="Tahoma"/>
                <a:cs typeface="Tahoma"/>
              </a:rPr>
              <a:t>2025</a:t>
            </a:r>
            <a:endParaRPr sz="22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9227" y="302133"/>
            <a:ext cx="471551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-40" dirty="0">
                <a:latin typeface="Tahoma"/>
                <a:cs typeface="Tahoma"/>
              </a:rPr>
              <a:t>Функционал</a:t>
            </a:r>
            <a:r>
              <a:rPr sz="2200" b="1" spc="-30" dirty="0">
                <a:latin typeface="Tahoma"/>
                <a:cs typeface="Tahoma"/>
              </a:rPr>
              <a:t> </a:t>
            </a:r>
            <a:r>
              <a:rPr sz="2200" b="1" spc="-50" dirty="0">
                <a:latin typeface="Tahoma"/>
                <a:cs typeface="Tahoma"/>
              </a:rPr>
              <a:t>участников</a:t>
            </a:r>
            <a:r>
              <a:rPr sz="2200" b="1" spc="-55" dirty="0">
                <a:latin typeface="Tahoma"/>
                <a:cs typeface="Tahoma"/>
              </a:rPr>
              <a:t> </a:t>
            </a:r>
            <a:r>
              <a:rPr sz="2200" b="1" spc="-35" dirty="0">
                <a:latin typeface="Tahoma"/>
                <a:cs typeface="Tahoma"/>
              </a:rPr>
              <a:t>проекта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04935" y="4738827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4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935647" y="2392"/>
            <a:ext cx="2016860" cy="140943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65582" y="756666"/>
            <a:ext cx="1751964" cy="2473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6830" algn="ctr">
              <a:lnSpc>
                <a:spcPct val="100000"/>
              </a:lnSpc>
              <a:spcBef>
                <a:spcPts val="95"/>
              </a:spcBef>
            </a:pPr>
            <a:r>
              <a:rPr sz="1300" b="1" spc="-10" dirty="0">
                <a:solidFill>
                  <a:srgbClr val="6F2F9F"/>
                </a:solidFill>
                <a:latin typeface="Calibri"/>
                <a:cs typeface="Calibri"/>
              </a:rPr>
              <a:t>РЕГИОНАЛЬНЫЙ</a:t>
            </a:r>
            <a:endParaRPr sz="1300">
              <a:latin typeface="Calibri"/>
              <a:cs typeface="Calibri"/>
            </a:endParaRPr>
          </a:p>
          <a:p>
            <a:pPr marL="37465" algn="ctr">
              <a:lnSpc>
                <a:spcPct val="100000"/>
              </a:lnSpc>
            </a:pPr>
            <a:r>
              <a:rPr sz="1300" b="1" spc="-10" dirty="0">
                <a:solidFill>
                  <a:srgbClr val="6F2F9F"/>
                </a:solidFill>
                <a:latin typeface="Calibri"/>
                <a:cs typeface="Calibri"/>
              </a:rPr>
              <a:t>ОПЕРАТОР</a:t>
            </a:r>
            <a:endParaRPr sz="13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790"/>
              </a:spcBef>
              <a:buFont typeface="Wingdings"/>
              <a:buChar char=""/>
              <a:tabLst>
                <a:tab pos="185420" algn="l"/>
              </a:tabLst>
            </a:pPr>
            <a:r>
              <a:rPr sz="800" b="1" spc="-5" dirty="0">
                <a:latin typeface="Calibri"/>
                <a:cs typeface="Calibri"/>
              </a:rPr>
              <a:t>О</a:t>
            </a:r>
            <a:r>
              <a:rPr sz="800" b="1" dirty="0">
                <a:latin typeface="Calibri"/>
                <a:cs typeface="Calibri"/>
              </a:rPr>
              <a:t>рган</a:t>
            </a:r>
            <a:r>
              <a:rPr sz="800" b="1" spc="-5" dirty="0">
                <a:latin typeface="Calibri"/>
                <a:cs typeface="Calibri"/>
              </a:rPr>
              <a:t>и</a:t>
            </a:r>
            <a:r>
              <a:rPr sz="800" b="1" dirty="0">
                <a:latin typeface="Calibri"/>
                <a:cs typeface="Calibri"/>
              </a:rPr>
              <a:t>зует</a:t>
            </a:r>
            <a:r>
              <a:rPr sz="800" b="1" spc="-40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проект</a:t>
            </a:r>
            <a:r>
              <a:rPr sz="800" b="1" spc="-40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в</a:t>
            </a:r>
            <a:r>
              <a:rPr sz="800" b="1" spc="-5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рег</a:t>
            </a:r>
            <a:r>
              <a:rPr sz="800" b="1" spc="-5" dirty="0">
                <a:latin typeface="Calibri"/>
                <a:cs typeface="Calibri"/>
              </a:rPr>
              <a:t>и</a:t>
            </a:r>
            <a:r>
              <a:rPr sz="800" b="1" dirty="0">
                <a:latin typeface="Calibri"/>
                <a:cs typeface="Calibri"/>
              </a:rPr>
              <a:t>о</a:t>
            </a:r>
            <a:r>
              <a:rPr sz="800" b="1" spc="5" dirty="0">
                <a:latin typeface="Calibri"/>
                <a:cs typeface="Calibri"/>
              </a:rPr>
              <a:t>н</a:t>
            </a:r>
            <a:r>
              <a:rPr sz="800" b="1" dirty="0">
                <a:latin typeface="Calibri"/>
                <a:cs typeface="Calibri"/>
              </a:rPr>
              <a:t>е</a:t>
            </a:r>
            <a:endParaRPr sz="800">
              <a:latin typeface="Calibri"/>
              <a:cs typeface="Calibri"/>
            </a:endParaRPr>
          </a:p>
          <a:p>
            <a:pPr marL="184785" marR="5080" indent="-172720">
              <a:lnSpc>
                <a:spcPct val="100000"/>
              </a:lnSpc>
              <a:buFont typeface="Wingdings"/>
              <a:buChar char=""/>
              <a:tabLst>
                <a:tab pos="185420" algn="l"/>
              </a:tabLst>
            </a:pPr>
            <a:r>
              <a:rPr sz="800" b="1" dirty="0">
                <a:latin typeface="Calibri"/>
                <a:cs typeface="Calibri"/>
              </a:rPr>
              <a:t>Вза</a:t>
            </a:r>
            <a:r>
              <a:rPr sz="800" b="1" spc="-5" dirty="0">
                <a:latin typeface="Calibri"/>
                <a:cs typeface="Calibri"/>
              </a:rPr>
              <a:t>и</a:t>
            </a:r>
            <a:r>
              <a:rPr sz="800" b="1" dirty="0">
                <a:latin typeface="Calibri"/>
                <a:cs typeface="Calibri"/>
              </a:rPr>
              <a:t>моде</a:t>
            </a:r>
            <a:r>
              <a:rPr sz="800" b="1" spc="-5" dirty="0">
                <a:latin typeface="Calibri"/>
                <a:cs typeface="Calibri"/>
              </a:rPr>
              <a:t>йств</a:t>
            </a:r>
            <a:r>
              <a:rPr sz="800" b="1" dirty="0">
                <a:latin typeface="Calibri"/>
                <a:cs typeface="Calibri"/>
              </a:rPr>
              <a:t>ует</a:t>
            </a:r>
            <a:r>
              <a:rPr sz="800" b="1" spc="-40" dirty="0">
                <a:latin typeface="Calibri"/>
                <a:cs typeface="Calibri"/>
              </a:rPr>
              <a:t> </a:t>
            </a:r>
            <a:r>
              <a:rPr sz="800" b="1" spc="-5" dirty="0">
                <a:latin typeface="Calibri"/>
                <a:cs typeface="Calibri"/>
              </a:rPr>
              <a:t>с</a:t>
            </a:r>
            <a:r>
              <a:rPr sz="800" b="1" dirty="0">
                <a:latin typeface="Calibri"/>
                <a:cs typeface="Calibri"/>
              </a:rPr>
              <a:t>о</a:t>
            </a:r>
            <a:r>
              <a:rPr sz="800" b="1" spc="-15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всеми</a:t>
            </a:r>
            <a:r>
              <a:rPr sz="800" b="1" spc="-5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ро</a:t>
            </a:r>
            <a:r>
              <a:rPr sz="800" b="1" spc="-5" dirty="0">
                <a:latin typeface="Calibri"/>
                <a:cs typeface="Calibri"/>
              </a:rPr>
              <a:t>ля</a:t>
            </a:r>
            <a:r>
              <a:rPr sz="800" b="1" dirty="0">
                <a:latin typeface="Calibri"/>
                <a:cs typeface="Calibri"/>
              </a:rPr>
              <a:t>ми  по</a:t>
            </a:r>
            <a:r>
              <a:rPr sz="800" b="1" spc="-30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всем вопросам</a:t>
            </a:r>
            <a:endParaRPr sz="800">
              <a:latin typeface="Calibri"/>
              <a:cs typeface="Calibri"/>
            </a:endParaRPr>
          </a:p>
          <a:p>
            <a:pPr marL="184785" marR="576580" indent="-172720">
              <a:lnSpc>
                <a:spcPct val="100000"/>
              </a:lnSpc>
              <a:buFont typeface="Wingdings"/>
              <a:buChar char=""/>
              <a:tabLst>
                <a:tab pos="185420" algn="l"/>
              </a:tabLst>
            </a:pPr>
            <a:r>
              <a:rPr sz="800" b="1" spc="-5" dirty="0">
                <a:latin typeface="Calibri"/>
                <a:cs typeface="Calibri"/>
              </a:rPr>
              <a:t>П</a:t>
            </a:r>
            <a:r>
              <a:rPr sz="800" b="1" dirty="0">
                <a:latin typeface="Calibri"/>
                <a:cs typeface="Calibri"/>
              </a:rPr>
              <a:t>редост</a:t>
            </a:r>
            <a:r>
              <a:rPr sz="800" b="1" spc="-5" dirty="0">
                <a:latin typeface="Calibri"/>
                <a:cs typeface="Calibri"/>
              </a:rPr>
              <a:t>а</a:t>
            </a:r>
            <a:r>
              <a:rPr sz="800" b="1" dirty="0">
                <a:latin typeface="Calibri"/>
                <a:cs typeface="Calibri"/>
              </a:rPr>
              <a:t>в</a:t>
            </a:r>
            <a:r>
              <a:rPr sz="800" b="1" spc="-5" dirty="0">
                <a:latin typeface="Calibri"/>
                <a:cs typeface="Calibri"/>
              </a:rPr>
              <a:t>ля</a:t>
            </a:r>
            <a:r>
              <a:rPr sz="800" b="1" dirty="0">
                <a:latin typeface="Calibri"/>
                <a:cs typeface="Calibri"/>
              </a:rPr>
              <a:t>ет</a:t>
            </a:r>
            <a:r>
              <a:rPr sz="800" b="1" spc="-30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доступ  координаторам от </a:t>
            </a:r>
            <a:r>
              <a:rPr sz="800" b="1" spc="5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муниципалитета,</a:t>
            </a:r>
            <a:endParaRPr sz="800">
              <a:latin typeface="Calibri"/>
              <a:cs typeface="Calibri"/>
            </a:endParaRPr>
          </a:p>
          <a:p>
            <a:pPr marL="184785">
              <a:lnSpc>
                <a:spcPct val="100000"/>
              </a:lnSpc>
            </a:pPr>
            <a:r>
              <a:rPr sz="800" b="1" dirty="0">
                <a:latin typeface="Calibri"/>
                <a:cs typeface="Calibri"/>
              </a:rPr>
              <a:t>админ</a:t>
            </a:r>
            <a:r>
              <a:rPr sz="800" b="1" spc="-5" dirty="0">
                <a:latin typeface="Calibri"/>
                <a:cs typeface="Calibri"/>
              </a:rPr>
              <a:t>истра</a:t>
            </a:r>
            <a:r>
              <a:rPr sz="800" b="1" dirty="0">
                <a:latin typeface="Calibri"/>
                <a:cs typeface="Calibri"/>
              </a:rPr>
              <a:t>тор</a:t>
            </a:r>
            <a:r>
              <a:rPr sz="800" b="1" spc="-5" dirty="0">
                <a:latin typeface="Calibri"/>
                <a:cs typeface="Calibri"/>
              </a:rPr>
              <a:t>а</a:t>
            </a:r>
            <a:r>
              <a:rPr sz="800" b="1" dirty="0">
                <a:latin typeface="Calibri"/>
                <a:cs typeface="Calibri"/>
              </a:rPr>
              <a:t>м</a:t>
            </a:r>
            <a:r>
              <a:rPr sz="800" b="1" spc="-15" dirty="0">
                <a:latin typeface="Calibri"/>
                <a:cs typeface="Calibri"/>
              </a:rPr>
              <a:t> </a:t>
            </a:r>
            <a:r>
              <a:rPr sz="800" b="1" spc="-5" dirty="0">
                <a:latin typeface="Calibri"/>
                <a:cs typeface="Calibri"/>
              </a:rPr>
              <a:t>шк</a:t>
            </a:r>
            <a:r>
              <a:rPr sz="800" b="1" dirty="0">
                <a:latin typeface="Calibri"/>
                <a:cs typeface="Calibri"/>
              </a:rPr>
              <a:t>ол</a:t>
            </a:r>
            <a:endParaRPr sz="800">
              <a:latin typeface="Calibri"/>
              <a:cs typeface="Calibri"/>
            </a:endParaRPr>
          </a:p>
          <a:p>
            <a:pPr marL="184785" marR="274320" indent="-172720">
              <a:lnSpc>
                <a:spcPct val="100000"/>
              </a:lnSpc>
              <a:buFont typeface="Wingdings"/>
              <a:buChar char=""/>
              <a:tabLst>
                <a:tab pos="185420" algn="l"/>
              </a:tabLst>
            </a:pPr>
            <a:r>
              <a:rPr sz="800" b="1" spc="-5" dirty="0">
                <a:latin typeface="Calibri"/>
                <a:cs typeface="Calibri"/>
              </a:rPr>
              <a:t>З</a:t>
            </a:r>
            <a:r>
              <a:rPr sz="800" b="1" dirty="0">
                <a:latin typeface="Calibri"/>
                <a:cs typeface="Calibri"/>
              </a:rPr>
              <a:t>агру</a:t>
            </a:r>
            <a:r>
              <a:rPr sz="800" b="1" spc="-5" dirty="0">
                <a:latin typeface="Calibri"/>
                <a:cs typeface="Calibri"/>
              </a:rPr>
              <a:t>ж</a:t>
            </a:r>
            <a:r>
              <a:rPr sz="800" b="1" dirty="0">
                <a:latin typeface="Calibri"/>
                <a:cs typeface="Calibri"/>
              </a:rPr>
              <a:t>ает</a:t>
            </a:r>
            <a:r>
              <a:rPr sz="800" b="1" spc="-30" dirty="0">
                <a:latin typeface="Calibri"/>
                <a:cs typeface="Calibri"/>
              </a:rPr>
              <a:t> </a:t>
            </a:r>
            <a:r>
              <a:rPr sz="800" b="1" spc="-5" dirty="0">
                <a:latin typeface="Calibri"/>
                <a:cs typeface="Calibri"/>
              </a:rPr>
              <a:t>с</a:t>
            </a:r>
            <a:r>
              <a:rPr sz="800" b="1" dirty="0">
                <a:latin typeface="Calibri"/>
                <a:cs typeface="Calibri"/>
              </a:rPr>
              <a:t>п</a:t>
            </a:r>
            <a:r>
              <a:rPr sz="800" b="1" spc="-5" dirty="0">
                <a:latin typeface="Calibri"/>
                <a:cs typeface="Calibri"/>
              </a:rPr>
              <a:t>иск</a:t>
            </a:r>
            <a:r>
              <a:rPr sz="800" b="1" dirty="0">
                <a:latin typeface="Calibri"/>
                <a:cs typeface="Calibri"/>
              </a:rPr>
              <a:t>и педагого</a:t>
            </a:r>
            <a:r>
              <a:rPr sz="800" b="1" spc="5" dirty="0">
                <a:latin typeface="Calibri"/>
                <a:cs typeface="Calibri"/>
              </a:rPr>
              <a:t>в</a:t>
            </a:r>
            <a:r>
              <a:rPr sz="800" b="1" dirty="0">
                <a:latin typeface="Calibri"/>
                <a:cs typeface="Calibri"/>
              </a:rPr>
              <a:t>-  навигаторов</a:t>
            </a:r>
            <a:endParaRPr sz="800">
              <a:latin typeface="Calibri"/>
              <a:cs typeface="Calibri"/>
            </a:endParaRPr>
          </a:p>
          <a:p>
            <a:pPr marL="184785" marR="313690" indent="-172720">
              <a:lnSpc>
                <a:spcPct val="100000"/>
              </a:lnSpc>
              <a:buFont typeface="Wingdings"/>
              <a:buChar char=""/>
              <a:tabLst>
                <a:tab pos="185420" algn="l"/>
              </a:tabLst>
            </a:pPr>
            <a:r>
              <a:rPr sz="800" b="1" dirty="0">
                <a:latin typeface="Calibri"/>
                <a:cs typeface="Calibri"/>
              </a:rPr>
              <a:t>Реализует полный </a:t>
            </a:r>
            <a:r>
              <a:rPr sz="800" b="1" spc="5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до</a:t>
            </a:r>
            <a:r>
              <a:rPr sz="800" b="1" spc="-5" dirty="0">
                <a:latin typeface="Calibri"/>
                <a:cs typeface="Calibri"/>
              </a:rPr>
              <a:t>к</a:t>
            </a:r>
            <a:r>
              <a:rPr sz="800" b="1" dirty="0">
                <a:latin typeface="Calibri"/>
                <a:cs typeface="Calibri"/>
              </a:rPr>
              <a:t>ументо</a:t>
            </a:r>
            <a:r>
              <a:rPr sz="800" b="1" spc="-15" dirty="0">
                <a:latin typeface="Calibri"/>
                <a:cs typeface="Calibri"/>
              </a:rPr>
              <a:t>о</a:t>
            </a:r>
            <a:r>
              <a:rPr sz="800" b="1" dirty="0">
                <a:latin typeface="Calibri"/>
                <a:cs typeface="Calibri"/>
              </a:rPr>
              <a:t>б</a:t>
            </a:r>
            <a:r>
              <a:rPr sz="800" b="1" spc="-15" dirty="0">
                <a:latin typeface="Calibri"/>
                <a:cs typeface="Calibri"/>
              </a:rPr>
              <a:t>ор</a:t>
            </a:r>
            <a:r>
              <a:rPr sz="800" b="1" dirty="0">
                <a:latin typeface="Calibri"/>
                <a:cs typeface="Calibri"/>
              </a:rPr>
              <a:t>от</a:t>
            </a:r>
            <a:r>
              <a:rPr sz="800" b="1" spc="-50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в</a:t>
            </a:r>
            <a:r>
              <a:rPr sz="800" b="1" spc="-5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проек</a:t>
            </a:r>
            <a:r>
              <a:rPr sz="800" b="1" spc="-5" dirty="0">
                <a:latin typeface="Calibri"/>
                <a:cs typeface="Calibri"/>
              </a:rPr>
              <a:t>т</a:t>
            </a:r>
            <a:r>
              <a:rPr sz="800" b="1" dirty="0">
                <a:latin typeface="Calibri"/>
                <a:cs typeface="Calibri"/>
              </a:rPr>
              <a:t>е</a:t>
            </a:r>
            <a:endParaRPr sz="800">
              <a:latin typeface="Calibri"/>
              <a:cs typeface="Calibri"/>
            </a:endParaRPr>
          </a:p>
          <a:p>
            <a:pPr marL="184785">
              <a:lnSpc>
                <a:spcPct val="100000"/>
              </a:lnSpc>
              <a:spcBef>
                <a:spcPts val="5"/>
              </a:spcBef>
            </a:pPr>
            <a:r>
              <a:rPr sz="800" b="1" dirty="0">
                <a:latin typeface="Calibri"/>
                <a:cs typeface="Calibri"/>
              </a:rPr>
              <a:t>(Соглашения,</a:t>
            </a:r>
            <a:r>
              <a:rPr sz="800" b="1" spc="-20" dirty="0">
                <a:latin typeface="Calibri"/>
                <a:cs typeface="Calibri"/>
              </a:rPr>
              <a:t> </a:t>
            </a:r>
            <a:r>
              <a:rPr sz="800" b="1" spc="-5" dirty="0">
                <a:latin typeface="Calibri"/>
                <a:cs typeface="Calibri"/>
              </a:rPr>
              <a:t>согласия,</a:t>
            </a:r>
            <a:r>
              <a:rPr sz="800" b="1" dirty="0">
                <a:latin typeface="Calibri"/>
                <a:cs typeface="Calibri"/>
              </a:rPr>
              <a:t> договоры)</a:t>
            </a:r>
            <a:endParaRPr sz="8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buFont typeface="Wingdings"/>
              <a:buChar char=""/>
              <a:tabLst>
                <a:tab pos="185420" algn="l"/>
              </a:tabLst>
            </a:pPr>
            <a:r>
              <a:rPr sz="800" b="1" dirty="0">
                <a:latin typeface="Calibri"/>
                <a:cs typeface="Calibri"/>
              </a:rPr>
              <a:t>Реа</a:t>
            </a:r>
            <a:r>
              <a:rPr sz="800" b="1" spc="-5" dirty="0">
                <a:latin typeface="Calibri"/>
                <a:cs typeface="Calibri"/>
              </a:rPr>
              <a:t>ли</a:t>
            </a:r>
            <a:r>
              <a:rPr sz="800" b="1" dirty="0">
                <a:latin typeface="Calibri"/>
                <a:cs typeface="Calibri"/>
              </a:rPr>
              <a:t>зует</a:t>
            </a:r>
            <a:r>
              <a:rPr sz="800" b="1" spc="-40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рег</a:t>
            </a:r>
            <a:r>
              <a:rPr sz="800" b="1" spc="-5" dirty="0">
                <a:latin typeface="Calibri"/>
                <a:cs typeface="Calibri"/>
              </a:rPr>
              <a:t>и</a:t>
            </a:r>
            <a:r>
              <a:rPr sz="800" b="1" dirty="0">
                <a:latin typeface="Calibri"/>
                <a:cs typeface="Calibri"/>
              </a:rPr>
              <a:t>о</a:t>
            </a:r>
            <a:r>
              <a:rPr sz="800" b="1" spc="5" dirty="0">
                <a:latin typeface="Calibri"/>
                <a:cs typeface="Calibri"/>
              </a:rPr>
              <a:t>н</a:t>
            </a:r>
            <a:r>
              <a:rPr sz="800" b="1" dirty="0">
                <a:latin typeface="Calibri"/>
                <a:cs typeface="Calibri"/>
              </a:rPr>
              <a:t>а</a:t>
            </a:r>
            <a:r>
              <a:rPr sz="800" b="1" spc="-5" dirty="0">
                <a:latin typeface="Calibri"/>
                <a:cs typeface="Calibri"/>
              </a:rPr>
              <a:t>л</a:t>
            </a:r>
            <a:r>
              <a:rPr sz="800" b="1" dirty="0">
                <a:latin typeface="Calibri"/>
                <a:cs typeface="Calibri"/>
              </a:rPr>
              <a:t>ьную</a:t>
            </a:r>
            <a:r>
              <a:rPr sz="800" b="1" spc="-25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P</a:t>
            </a:r>
            <a:r>
              <a:rPr sz="800" b="1" spc="5" dirty="0">
                <a:latin typeface="Calibri"/>
                <a:cs typeface="Calibri"/>
              </a:rPr>
              <a:t>R</a:t>
            </a:r>
            <a:r>
              <a:rPr sz="800" b="1" dirty="0">
                <a:latin typeface="Calibri"/>
                <a:cs typeface="Calibri"/>
              </a:rPr>
              <a:t>-</a:t>
            </a:r>
            <a:endParaRPr sz="800">
              <a:latin typeface="Calibri"/>
              <a:cs typeface="Calibri"/>
            </a:endParaRPr>
          </a:p>
          <a:p>
            <a:pPr marL="184785">
              <a:lnSpc>
                <a:spcPct val="100000"/>
              </a:lnSpc>
            </a:pPr>
            <a:r>
              <a:rPr sz="800" b="1" dirty="0">
                <a:latin typeface="Calibri"/>
                <a:cs typeface="Calibri"/>
              </a:rPr>
              <a:t>кампанию</a:t>
            </a:r>
            <a:endParaRPr sz="800">
              <a:latin typeface="Calibri"/>
              <a:cs typeface="Calibri"/>
            </a:endParaRPr>
          </a:p>
          <a:p>
            <a:pPr marL="184785" marR="27940" indent="-172720">
              <a:lnSpc>
                <a:spcPct val="100000"/>
              </a:lnSpc>
              <a:buFont typeface="Wingdings"/>
              <a:buChar char=""/>
              <a:tabLst>
                <a:tab pos="185420" algn="l"/>
              </a:tabLst>
            </a:pPr>
            <a:r>
              <a:rPr sz="800" b="1" dirty="0">
                <a:latin typeface="Calibri"/>
                <a:cs typeface="Calibri"/>
              </a:rPr>
              <a:t>Ко</a:t>
            </a:r>
            <a:r>
              <a:rPr sz="800" b="1" spc="5" dirty="0">
                <a:latin typeface="Calibri"/>
                <a:cs typeface="Calibri"/>
              </a:rPr>
              <a:t>н</a:t>
            </a:r>
            <a:r>
              <a:rPr sz="800" b="1" dirty="0">
                <a:latin typeface="Calibri"/>
                <a:cs typeface="Calibri"/>
              </a:rPr>
              <a:t>тро</a:t>
            </a:r>
            <a:r>
              <a:rPr sz="800" b="1" spc="-5" dirty="0">
                <a:latin typeface="Calibri"/>
                <a:cs typeface="Calibri"/>
              </a:rPr>
              <a:t>ли</a:t>
            </a:r>
            <a:r>
              <a:rPr sz="800" b="1" dirty="0">
                <a:latin typeface="Calibri"/>
                <a:cs typeface="Calibri"/>
              </a:rPr>
              <a:t>ру</a:t>
            </a:r>
            <a:r>
              <a:rPr sz="800" b="1" spc="-10" dirty="0">
                <a:latin typeface="Calibri"/>
                <a:cs typeface="Calibri"/>
              </a:rPr>
              <a:t>е</a:t>
            </a:r>
            <a:r>
              <a:rPr sz="800" b="1" dirty="0">
                <a:latin typeface="Calibri"/>
                <a:cs typeface="Calibri"/>
              </a:rPr>
              <a:t>т</a:t>
            </a:r>
            <a:r>
              <a:rPr sz="800" b="1" spc="-40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выпо</a:t>
            </a:r>
            <a:r>
              <a:rPr sz="800" b="1" spc="-5" dirty="0">
                <a:latin typeface="Calibri"/>
                <a:cs typeface="Calibri"/>
              </a:rPr>
              <a:t>л</a:t>
            </a:r>
            <a:r>
              <a:rPr sz="800" b="1" dirty="0">
                <a:latin typeface="Calibri"/>
                <a:cs typeface="Calibri"/>
              </a:rPr>
              <a:t>нен</a:t>
            </a:r>
            <a:r>
              <a:rPr sz="800" b="1" spc="-5" dirty="0">
                <a:latin typeface="Calibri"/>
                <a:cs typeface="Calibri"/>
              </a:rPr>
              <a:t>и</a:t>
            </a:r>
            <a:r>
              <a:rPr sz="800" b="1" dirty="0">
                <a:latin typeface="Calibri"/>
                <a:cs typeface="Calibri"/>
              </a:rPr>
              <a:t>е</a:t>
            </a:r>
            <a:r>
              <a:rPr sz="800" b="1" spc="-30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KPI</a:t>
            </a:r>
            <a:r>
              <a:rPr sz="800" b="1" spc="-25" dirty="0">
                <a:latin typeface="Calibri"/>
                <a:cs typeface="Calibri"/>
              </a:rPr>
              <a:t> </a:t>
            </a:r>
            <a:r>
              <a:rPr sz="800" b="1" spc="-5" dirty="0">
                <a:latin typeface="Calibri"/>
                <a:cs typeface="Calibri"/>
              </a:rPr>
              <a:t>со  сторо</a:t>
            </a:r>
            <a:r>
              <a:rPr sz="800" b="1" dirty="0">
                <a:latin typeface="Calibri"/>
                <a:cs typeface="Calibri"/>
              </a:rPr>
              <a:t>ны</a:t>
            </a:r>
            <a:r>
              <a:rPr sz="800" b="1" spc="-35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мун</a:t>
            </a:r>
            <a:r>
              <a:rPr sz="800" b="1" spc="-5" dirty="0">
                <a:latin typeface="Calibri"/>
                <a:cs typeface="Calibri"/>
              </a:rPr>
              <a:t>и</a:t>
            </a:r>
            <a:r>
              <a:rPr sz="800" b="1" dirty="0">
                <a:latin typeface="Calibri"/>
                <a:cs typeface="Calibri"/>
              </a:rPr>
              <a:t>ц</a:t>
            </a:r>
            <a:r>
              <a:rPr sz="800" b="1" spc="-5" dirty="0">
                <a:latin typeface="Calibri"/>
                <a:cs typeface="Calibri"/>
              </a:rPr>
              <a:t>и</a:t>
            </a:r>
            <a:r>
              <a:rPr sz="800" b="1" dirty="0">
                <a:latin typeface="Calibri"/>
                <a:cs typeface="Calibri"/>
              </a:rPr>
              <a:t>па</a:t>
            </a:r>
            <a:r>
              <a:rPr sz="800" b="1" spc="-5" dirty="0">
                <a:latin typeface="Calibri"/>
                <a:cs typeface="Calibri"/>
              </a:rPr>
              <a:t>ли</a:t>
            </a:r>
            <a:r>
              <a:rPr sz="800" b="1" dirty="0">
                <a:latin typeface="Calibri"/>
                <a:cs typeface="Calibri"/>
              </a:rPr>
              <a:t>тетов</a:t>
            </a:r>
            <a:r>
              <a:rPr sz="800" b="1" spc="-15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и</a:t>
            </a:r>
            <a:r>
              <a:rPr sz="800" b="1" spc="-5" dirty="0">
                <a:latin typeface="Calibri"/>
                <a:cs typeface="Calibri"/>
              </a:rPr>
              <a:t> ш</a:t>
            </a:r>
            <a:r>
              <a:rPr sz="800" b="1" dirty="0">
                <a:latin typeface="Calibri"/>
                <a:cs typeface="Calibri"/>
              </a:rPr>
              <a:t>к</a:t>
            </a:r>
            <a:r>
              <a:rPr sz="800" b="1" spc="-5" dirty="0">
                <a:latin typeface="Calibri"/>
                <a:cs typeface="Calibri"/>
              </a:rPr>
              <a:t>о</a:t>
            </a:r>
            <a:r>
              <a:rPr sz="800" b="1" dirty="0">
                <a:latin typeface="Calibri"/>
                <a:cs typeface="Calibri"/>
              </a:rPr>
              <a:t>л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21179" y="736473"/>
            <a:ext cx="1440815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069">
              <a:lnSpc>
                <a:spcPct val="100000"/>
              </a:lnSpc>
              <a:spcBef>
                <a:spcPts val="95"/>
              </a:spcBef>
            </a:pPr>
            <a:r>
              <a:rPr sz="1300" b="1" spc="-10" dirty="0">
                <a:solidFill>
                  <a:srgbClr val="6F2F9F"/>
                </a:solidFill>
                <a:latin typeface="Calibri"/>
                <a:cs typeface="Calibri"/>
              </a:rPr>
              <a:t>КООРДИНАТОР</a:t>
            </a:r>
            <a:r>
              <a:rPr sz="1300" b="1" spc="1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1300" b="1" spc="-10" dirty="0">
                <a:solidFill>
                  <a:srgbClr val="6F2F9F"/>
                </a:solidFill>
                <a:latin typeface="Calibri"/>
                <a:cs typeface="Calibri"/>
              </a:rPr>
              <a:t>ОТ</a:t>
            </a:r>
            <a:endParaRPr sz="1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300" b="1" spc="-10" dirty="0">
                <a:solidFill>
                  <a:srgbClr val="6F2F9F"/>
                </a:solidFill>
                <a:latin typeface="Calibri"/>
                <a:cs typeface="Calibri"/>
              </a:rPr>
              <a:t>МУНИЦИПАЛИТЕТА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12594" y="1272286"/>
            <a:ext cx="1866900" cy="2343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785" indent="-172720" algn="just">
              <a:lnSpc>
                <a:spcPct val="100000"/>
              </a:lnSpc>
              <a:spcBef>
                <a:spcPts val="105"/>
              </a:spcBef>
              <a:buFont typeface="Wingdings"/>
              <a:buChar char=""/>
              <a:tabLst>
                <a:tab pos="185420" algn="l"/>
              </a:tabLst>
            </a:pPr>
            <a:r>
              <a:rPr sz="800" b="1" spc="-5" dirty="0">
                <a:latin typeface="Calibri"/>
                <a:cs typeface="Calibri"/>
              </a:rPr>
              <a:t>О</a:t>
            </a:r>
            <a:r>
              <a:rPr sz="800" b="1" dirty="0">
                <a:latin typeface="Calibri"/>
                <a:cs typeface="Calibri"/>
              </a:rPr>
              <a:t>рган</a:t>
            </a:r>
            <a:r>
              <a:rPr sz="800" b="1" spc="-5" dirty="0">
                <a:latin typeface="Calibri"/>
                <a:cs typeface="Calibri"/>
              </a:rPr>
              <a:t>и</a:t>
            </a:r>
            <a:r>
              <a:rPr sz="800" b="1" dirty="0">
                <a:latin typeface="Calibri"/>
                <a:cs typeface="Calibri"/>
              </a:rPr>
              <a:t>зует</a:t>
            </a:r>
            <a:r>
              <a:rPr sz="800" b="1" spc="-40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проект</a:t>
            </a:r>
            <a:r>
              <a:rPr sz="800" b="1" spc="-40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в</a:t>
            </a:r>
            <a:r>
              <a:rPr sz="800" b="1" spc="-5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мун</a:t>
            </a:r>
            <a:r>
              <a:rPr sz="800" b="1" spc="-5" dirty="0">
                <a:latin typeface="Calibri"/>
                <a:cs typeface="Calibri"/>
              </a:rPr>
              <a:t>и</a:t>
            </a:r>
            <a:r>
              <a:rPr sz="800" b="1" dirty="0">
                <a:latin typeface="Calibri"/>
                <a:cs typeface="Calibri"/>
              </a:rPr>
              <a:t>ц</a:t>
            </a:r>
            <a:r>
              <a:rPr sz="800" b="1" spc="-5" dirty="0">
                <a:latin typeface="Calibri"/>
                <a:cs typeface="Calibri"/>
              </a:rPr>
              <a:t>и</a:t>
            </a:r>
            <a:r>
              <a:rPr sz="800" b="1" dirty="0">
                <a:latin typeface="Calibri"/>
                <a:cs typeface="Calibri"/>
              </a:rPr>
              <a:t>па</a:t>
            </a:r>
            <a:r>
              <a:rPr sz="800" b="1" spc="-5" dirty="0">
                <a:latin typeface="Calibri"/>
                <a:cs typeface="Calibri"/>
              </a:rPr>
              <a:t>ли</a:t>
            </a:r>
            <a:r>
              <a:rPr sz="800" b="1" dirty="0">
                <a:latin typeface="Calibri"/>
                <a:cs typeface="Calibri"/>
              </a:rPr>
              <a:t>тете</a:t>
            </a:r>
            <a:endParaRPr sz="800">
              <a:latin typeface="Calibri"/>
              <a:cs typeface="Calibri"/>
            </a:endParaRPr>
          </a:p>
          <a:p>
            <a:pPr marL="184785" indent="-172720" algn="just">
              <a:lnSpc>
                <a:spcPct val="100000"/>
              </a:lnSpc>
              <a:buFont typeface="Wingdings"/>
              <a:buChar char=""/>
              <a:tabLst>
                <a:tab pos="185420" algn="l"/>
              </a:tabLst>
            </a:pPr>
            <a:r>
              <a:rPr sz="800" b="1" dirty="0">
                <a:latin typeface="Calibri"/>
                <a:cs typeface="Calibri"/>
              </a:rPr>
              <a:t>Вза</a:t>
            </a:r>
            <a:r>
              <a:rPr sz="800" b="1" spc="-5" dirty="0">
                <a:latin typeface="Calibri"/>
                <a:cs typeface="Calibri"/>
              </a:rPr>
              <a:t>и</a:t>
            </a:r>
            <a:r>
              <a:rPr sz="800" b="1" dirty="0">
                <a:latin typeface="Calibri"/>
                <a:cs typeface="Calibri"/>
              </a:rPr>
              <a:t>моде</a:t>
            </a:r>
            <a:r>
              <a:rPr sz="800" b="1" spc="-5" dirty="0">
                <a:latin typeface="Calibri"/>
                <a:cs typeface="Calibri"/>
              </a:rPr>
              <a:t>йств</a:t>
            </a:r>
            <a:r>
              <a:rPr sz="800" b="1" dirty="0">
                <a:latin typeface="Calibri"/>
                <a:cs typeface="Calibri"/>
              </a:rPr>
              <a:t>ует</a:t>
            </a:r>
            <a:r>
              <a:rPr sz="800" b="1" spc="-40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с</a:t>
            </a:r>
            <a:endParaRPr sz="800">
              <a:latin typeface="Calibri"/>
              <a:cs typeface="Calibri"/>
            </a:endParaRPr>
          </a:p>
          <a:p>
            <a:pPr marR="547370" algn="r">
              <a:lnSpc>
                <a:spcPct val="100000"/>
              </a:lnSpc>
            </a:pPr>
            <a:r>
              <a:rPr sz="800" b="1" dirty="0">
                <a:latin typeface="Calibri"/>
                <a:cs typeface="Calibri"/>
              </a:rPr>
              <a:t>админ</a:t>
            </a:r>
            <a:r>
              <a:rPr sz="800" b="1" spc="-5" dirty="0">
                <a:latin typeface="Calibri"/>
                <a:cs typeface="Calibri"/>
              </a:rPr>
              <a:t>истра</a:t>
            </a:r>
            <a:r>
              <a:rPr sz="800" b="1" dirty="0">
                <a:latin typeface="Calibri"/>
                <a:cs typeface="Calibri"/>
              </a:rPr>
              <a:t>тор</a:t>
            </a:r>
            <a:r>
              <a:rPr sz="800" b="1" spc="-5" dirty="0">
                <a:latin typeface="Calibri"/>
                <a:cs typeface="Calibri"/>
              </a:rPr>
              <a:t>а</a:t>
            </a:r>
            <a:r>
              <a:rPr sz="800" b="1" dirty="0">
                <a:latin typeface="Calibri"/>
                <a:cs typeface="Calibri"/>
              </a:rPr>
              <a:t>ми</a:t>
            </a:r>
            <a:r>
              <a:rPr sz="800" b="1" spc="-20" dirty="0">
                <a:latin typeface="Calibri"/>
                <a:cs typeface="Calibri"/>
              </a:rPr>
              <a:t> </a:t>
            </a:r>
            <a:r>
              <a:rPr sz="800" b="1" spc="-5" dirty="0">
                <a:latin typeface="Calibri"/>
                <a:cs typeface="Calibri"/>
              </a:rPr>
              <a:t>шк</a:t>
            </a:r>
            <a:r>
              <a:rPr sz="800" b="1" dirty="0">
                <a:latin typeface="Calibri"/>
                <a:cs typeface="Calibri"/>
              </a:rPr>
              <a:t>ол</a:t>
            </a:r>
            <a:endParaRPr sz="800">
              <a:latin typeface="Calibri"/>
              <a:cs typeface="Calibri"/>
            </a:endParaRPr>
          </a:p>
          <a:p>
            <a:pPr marL="184785" marR="525780" indent="-185420" algn="r">
              <a:lnSpc>
                <a:spcPct val="100000"/>
              </a:lnSpc>
              <a:buFont typeface="Wingdings"/>
              <a:buChar char=""/>
              <a:tabLst>
                <a:tab pos="185420" algn="l"/>
              </a:tabLst>
            </a:pPr>
            <a:r>
              <a:rPr sz="800" b="1" spc="-10" dirty="0">
                <a:latin typeface="Calibri"/>
                <a:cs typeface="Calibri"/>
              </a:rPr>
              <a:t>Ф</a:t>
            </a:r>
            <a:r>
              <a:rPr sz="800" b="1" dirty="0">
                <a:latin typeface="Calibri"/>
                <a:cs typeface="Calibri"/>
              </a:rPr>
              <a:t>орм</a:t>
            </a:r>
            <a:r>
              <a:rPr sz="800" b="1" spc="-5" dirty="0">
                <a:latin typeface="Calibri"/>
                <a:cs typeface="Calibri"/>
              </a:rPr>
              <a:t>и</a:t>
            </a:r>
            <a:r>
              <a:rPr sz="800" b="1" dirty="0">
                <a:latin typeface="Calibri"/>
                <a:cs typeface="Calibri"/>
              </a:rPr>
              <a:t>рует</a:t>
            </a:r>
            <a:r>
              <a:rPr sz="800" b="1" spc="-40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об</a:t>
            </a:r>
            <a:r>
              <a:rPr sz="800" b="1" spc="-5" dirty="0">
                <a:latin typeface="Calibri"/>
                <a:cs typeface="Calibri"/>
              </a:rPr>
              <a:t>щи</a:t>
            </a:r>
            <a:r>
              <a:rPr sz="800" b="1" dirty="0">
                <a:latin typeface="Calibri"/>
                <a:cs typeface="Calibri"/>
              </a:rPr>
              <a:t>е</a:t>
            </a:r>
            <a:r>
              <a:rPr sz="800" b="1" spc="-25" dirty="0">
                <a:latin typeface="Calibri"/>
                <a:cs typeface="Calibri"/>
              </a:rPr>
              <a:t> </a:t>
            </a:r>
            <a:r>
              <a:rPr sz="800" b="1" spc="-5" dirty="0">
                <a:latin typeface="Calibri"/>
                <a:cs typeface="Calibri"/>
              </a:rPr>
              <a:t>с</a:t>
            </a:r>
            <a:r>
              <a:rPr sz="800" b="1" dirty="0">
                <a:latin typeface="Calibri"/>
                <a:cs typeface="Calibri"/>
              </a:rPr>
              <a:t>п</a:t>
            </a:r>
            <a:r>
              <a:rPr sz="800" b="1" spc="-5" dirty="0">
                <a:latin typeface="Calibri"/>
                <a:cs typeface="Calibri"/>
              </a:rPr>
              <a:t>иски</a:t>
            </a:r>
            <a:endParaRPr sz="800">
              <a:latin typeface="Calibri"/>
              <a:cs typeface="Calibri"/>
            </a:endParaRPr>
          </a:p>
          <a:p>
            <a:pPr marL="184785">
              <a:lnSpc>
                <a:spcPct val="100000"/>
              </a:lnSpc>
            </a:pPr>
            <a:r>
              <a:rPr sz="800" b="1" dirty="0">
                <a:latin typeface="Calibri"/>
                <a:cs typeface="Calibri"/>
              </a:rPr>
              <a:t>администраторов</a:t>
            </a:r>
            <a:r>
              <a:rPr sz="800" b="1" spc="-45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от</a:t>
            </a:r>
            <a:r>
              <a:rPr sz="800" b="1" spc="-30" dirty="0">
                <a:latin typeface="Calibri"/>
                <a:cs typeface="Calibri"/>
              </a:rPr>
              <a:t> </a:t>
            </a:r>
            <a:r>
              <a:rPr sz="800" b="1" spc="-5" dirty="0">
                <a:latin typeface="Calibri"/>
                <a:cs typeface="Calibri"/>
              </a:rPr>
              <a:t>школ</a:t>
            </a:r>
            <a:r>
              <a:rPr sz="800" b="1" spc="-20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и</a:t>
            </a:r>
            <a:endParaRPr sz="800">
              <a:latin typeface="Calibri"/>
              <a:cs typeface="Calibri"/>
            </a:endParaRPr>
          </a:p>
          <a:p>
            <a:pPr marL="184785" marR="5080">
              <a:lnSpc>
                <a:spcPct val="100000"/>
              </a:lnSpc>
            </a:pPr>
            <a:r>
              <a:rPr sz="800" b="1" dirty="0">
                <a:latin typeface="Calibri"/>
                <a:cs typeface="Calibri"/>
              </a:rPr>
              <a:t>педагогов</a:t>
            </a:r>
            <a:r>
              <a:rPr sz="800" b="1" spc="5" dirty="0">
                <a:latin typeface="Calibri"/>
                <a:cs typeface="Calibri"/>
              </a:rPr>
              <a:t>-</a:t>
            </a:r>
            <a:r>
              <a:rPr sz="800" b="1" dirty="0">
                <a:latin typeface="Calibri"/>
                <a:cs typeface="Calibri"/>
              </a:rPr>
              <a:t>на</a:t>
            </a:r>
            <a:r>
              <a:rPr sz="800" b="1" spc="-5" dirty="0">
                <a:latin typeface="Calibri"/>
                <a:cs typeface="Calibri"/>
              </a:rPr>
              <a:t>ви</a:t>
            </a:r>
            <a:r>
              <a:rPr sz="800" b="1" dirty="0">
                <a:latin typeface="Calibri"/>
                <a:cs typeface="Calibri"/>
              </a:rPr>
              <a:t>га</a:t>
            </a:r>
            <a:r>
              <a:rPr sz="800" b="1" spc="-5" dirty="0">
                <a:latin typeface="Calibri"/>
                <a:cs typeface="Calibri"/>
              </a:rPr>
              <a:t>т</a:t>
            </a:r>
            <a:r>
              <a:rPr sz="800" b="1" dirty="0">
                <a:latin typeface="Calibri"/>
                <a:cs typeface="Calibri"/>
              </a:rPr>
              <a:t>оров</a:t>
            </a:r>
            <a:r>
              <a:rPr sz="800" b="1" spc="-40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д</a:t>
            </a:r>
            <a:r>
              <a:rPr sz="800" b="1" spc="-5" dirty="0">
                <a:latin typeface="Calibri"/>
                <a:cs typeface="Calibri"/>
              </a:rPr>
              <a:t>л</a:t>
            </a:r>
            <a:r>
              <a:rPr sz="800" b="1" dirty="0">
                <a:latin typeface="Calibri"/>
                <a:cs typeface="Calibri"/>
              </a:rPr>
              <a:t>я</a:t>
            </a:r>
            <a:r>
              <a:rPr sz="800" b="1" spc="-5" dirty="0">
                <a:latin typeface="Calibri"/>
                <a:cs typeface="Calibri"/>
              </a:rPr>
              <a:t> п</a:t>
            </a:r>
            <a:r>
              <a:rPr sz="800" b="1" dirty="0">
                <a:latin typeface="Calibri"/>
                <a:cs typeface="Calibri"/>
              </a:rPr>
              <a:t>ереда</a:t>
            </a:r>
            <a:r>
              <a:rPr sz="800" b="1" spc="-10" dirty="0">
                <a:latin typeface="Calibri"/>
                <a:cs typeface="Calibri"/>
              </a:rPr>
              <a:t>ч</a:t>
            </a:r>
            <a:r>
              <a:rPr sz="800" b="1" dirty="0">
                <a:latin typeface="Calibri"/>
                <a:cs typeface="Calibri"/>
              </a:rPr>
              <a:t>и  РО</a:t>
            </a:r>
            <a:endParaRPr sz="800">
              <a:latin typeface="Calibri"/>
              <a:cs typeface="Calibri"/>
            </a:endParaRPr>
          </a:p>
          <a:p>
            <a:pPr marL="184785" marR="308610" indent="-172720" algn="just">
              <a:lnSpc>
                <a:spcPct val="100000"/>
              </a:lnSpc>
              <a:buFont typeface="Wingdings"/>
              <a:buChar char=""/>
              <a:tabLst>
                <a:tab pos="185420" algn="l"/>
              </a:tabLst>
            </a:pPr>
            <a:r>
              <a:rPr sz="800" b="1" dirty="0">
                <a:latin typeface="Calibri"/>
                <a:cs typeface="Calibri"/>
              </a:rPr>
              <a:t>Реа</a:t>
            </a:r>
            <a:r>
              <a:rPr sz="800" b="1" spc="-5" dirty="0">
                <a:latin typeface="Calibri"/>
                <a:cs typeface="Calibri"/>
              </a:rPr>
              <a:t>ли</a:t>
            </a:r>
            <a:r>
              <a:rPr sz="800" b="1" dirty="0">
                <a:latin typeface="Calibri"/>
                <a:cs typeface="Calibri"/>
              </a:rPr>
              <a:t>зует</a:t>
            </a:r>
            <a:r>
              <a:rPr sz="800" b="1" spc="-40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до</a:t>
            </a:r>
            <a:r>
              <a:rPr sz="800" b="1" spc="-5" dirty="0">
                <a:latin typeface="Calibri"/>
                <a:cs typeface="Calibri"/>
              </a:rPr>
              <a:t>к</a:t>
            </a:r>
            <a:r>
              <a:rPr sz="800" b="1" dirty="0">
                <a:latin typeface="Calibri"/>
                <a:cs typeface="Calibri"/>
              </a:rPr>
              <a:t>ументо</a:t>
            </a:r>
            <a:r>
              <a:rPr sz="800" b="1" spc="-15" dirty="0">
                <a:latin typeface="Calibri"/>
                <a:cs typeface="Calibri"/>
              </a:rPr>
              <a:t>о</a:t>
            </a:r>
            <a:r>
              <a:rPr sz="800" b="1" dirty="0">
                <a:latin typeface="Calibri"/>
                <a:cs typeface="Calibri"/>
              </a:rPr>
              <a:t>б</a:t>
            </a:r>
            <a:r>
              <a:rPr sz="800" b="1" spc="-15" dirty="0">
                <a:latin typeface="Calibri"/>
                <a:cs typeface="Calibri"/>
              </a:rPr>
              <a:t>о</a:t>
            </a:r>
            <a:r>
              <a:rPr sz="800" b="1" dirty="0">
                <a:latin typeface="Calibri"/>
                <a:cs typeface="Calibri"/>
              </a:rPr>
              <a:t>р</a:t>
            </a:r>
            <a:r>
              <a:rPr sz="800" b="1" spc="-15" dirty="0">
                <a:latin typeface="Calibri"/>
                <a:cs typeface="Calibri"/>
              </a:rPr>
              <a:t>о</a:t>
            </a:r>
            <a:r>
              <a:rPr sz="800" b="1" dirty="0">
                <a:latin typeface="Calibri"/>
                <a:cs typeface="Calibri"/>
              </a:rPr>
              <a:t>т</a:t>
            </a:r>
            <a:r>
              <a:rPr sz="800" b="1" spc="-40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в  мун</a:t>
            </a:r>
            <a:r>
              <a:rPr sz="800" b="1" spc="-5" dirty="0">
                <a:latin typeface="Calibri"/>
                <a:cs typeface="Calibri"/>
              </a:rPr>
              <a:t>и</a:t>
            </a:r>
            <a:r>
              <a:rPr sz="800" b="1" dirty="0">
                <a:latin typeface="Calibri"/>
                <a:cs typeface="Calibri"/>
              </a:rPr>
              <a:t>ц</a:t>
            </a:r>
            <a:r>
              <a:rPr sz="800" b="1" spc="-5" dirty="0">
                <a:latin typeface="Calibri"/>
                <a:cs typeface="Calibri"/>
              </a:rPr>
              <a:t>и</a:t>
            </a:r>
            <a:r>
              <a:rPr sz="800" b="1" dirty="0">
                <a:latin typeface="Calibri"/>
                <a:cs typeface="Calibri"/>
              </a:rPr>
              <a:t>па</a:t>
            </a:r>
            <a:r>
              <a:rPr sz="800" b="1" spc="-5" dirty="0">
                <a:latin typeface="Calibri"/>
                <a:cs typeface="Calibri"/>
              </a:rPr>
              <a:t>ли</a:t>
            </a:r>
            <a:r>
              <a:rPr sz="800" b="1" dirty="0">
                <a:latin typeface="Calibri"/>
                <a:cs typeface="Calibri"/>
              </a:rPr>
              <a:t>тете</a:t>
            </a:r>
            <a:r>
              <a:rPr sz="800" b="1" spc="-25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(</a:t>
            </a:r>
            <a:r>
              <a:rPr sz="800" b="1" spc="-5" dirty="0">
                <a:latin typeface="Calibri"/>
                <a:cs typeface="Calibri"/>
              </a:rPr>
              <a:t>С</a:t>
            </a:r>
            <a:r>
              <a:rPr sz="800" b="1" dirty="0">
                <a:latin typeface="Calibri"/>
                <a:cs typeface="Calibri"/>
              </a:rPr>
              <a:t>огла</a:t>
            </a:r>
            <a:r>
              <a:rPr sz="800" b="1" spc="-5" dirty="0">
                <a:latin typeface="Calibri"/>
                <a:cs typeface="Calibri"/>
              </a:rPr>
              <a:t>ш</a:t>
            </a:r>
            <a:r>
              <a:rPr sz="800" b="1" dirty="0">
                <a:latin typeface="Calibri"/>
                <a:cs typeface="Calibri"/>
              </a:rPr>
              <a:t>ен</a:t>
            </a:r>
            <a:r>
              <a:rPr sz="800" b="1" spc="-5" dirty="0">
                <a:latin typeface="Calibri"/>
                <a:cs typeface="Calibri"/>
              </a:rPr>
              <a:t>ия</a:t>
            </a:r>
            <a:r>
              <a:rPr sz="800" b="1" dirty="0">
                <a:latin typeface="Calibri"/>
                <a:cs typeface="Calibri"/>
              </a:rPr>
              <a:t>,  </a:t>
            </a:r>
            <a:r>
              <a:rPr sz="800" b="1" spc="-5" dirty="0">
                <a:latin typeface="Calibri"/>
                <a:cs typeface="Calibri"/>
              </a:rPr>
              <a:t>согласия)</a:t>
            </a:r>
            <a:endParaRPr sz="800">
              <a:latin typeface="Calibri"/>
              <a:cs typeface="Calibri"/>
            </a:endParaRPr>
          </a:p>
          <a:p>
            <a:pPr marL="184785" indent="-172720" algn="just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185420" algn="l"/>
              </a:tabLst>
            </a:pPr>
            <a:r>
              <a:rPr sz="800" b="1" dirty="0">
                <a:latin typeface="Calibri"/>
                <a:cs typeface="Calibri"/>
              </a:rPr>
              <a:t>Реа</a:t>
            </a:r>
            <a:r>
              <a:rPr sz="800" b="1" spc="-5" dirty="0">
                <a:latin typeface="Calibri"/>
                <a:cs typeface="Calibri"/>
              </a:rPr>
              <a:t>ли</a:t>
            </a:r>
            <a:r>
              <a:rPr sz="800" b="1" dirty="0">
                <a:latin typeface="Calibri"/>
                <a:cs typeface="Calibri"/>
              </a:rPr>
              <a:t>зует</a:t>
            </a:r>
            <a:r>
              <a:rPr sz="800" b="1" spc="-40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мун</a:t>
            </a:r>
            <a:r>
              <a:rPr sz="800" b="1" spc="-5" dirty="0">
                <a:latin typeface="Calibri"/>
                <a:cs typeface="Calibri"/>
              </a:rPr>
              <a:t>и</a:t>
            </a:r>
            <a:r>
              <a:rPr sz="800" b="1" dirty="0">
                <a:latin typeface="Calibri"/>
                <a:cs typeface="Calibri"/>
              </a:rPr>
              <a:t>ц</a:t>
            </a:r>
            <a:r>
              <a:rPr sz="800" b="1" spc="-5" dirty="0">
                <a:latin typeface="Calibri"/>
                <a:cs typeface="Calibri"/>
              </a:rPr>
              <a:t>и</a:t>
            </a:r>
            <a:r>
              <a:rPr sz="800" b="1" dirty="0">
                <a:latin typeface="Calibri"/>
                <a:cs typeface="Calibri"/>
              </a:rPr>
              <a:t>па</a:t>
            </a:r>
            <a:r>
              <a:rPr sz="800" b="1" spc="-5" dirty="0">
                <a:latin typeface="Calibri"/>
                <a:cs typeface="Calibri"/>
              </a:rPr>
              <a:t>л</a:t>
            </a:r>
            <a:r>
              <a:rPr sz="800" b="1" dirty="0">
                <a:latin typeface="Calibri"/>
                <a:cs typeface="Calibri"/>
              </a:rPr>
              <a:t>ьную </a:t>
            </a:r>
            <a:r>
              <a:rPr sz="800" b="1" spc="-25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P</a:t>
            </a:r>
            <a:r>
              <a:rPr sz="800" b="1" spc="5" dirty="0">
                <a:latin typeface="Calibri"/>
                <a:cs typeface="Calibri"/>
              </a:rPr>
              <a:t>R</a:t>
            </a:r>
            <a:r>
              <a:rPr sz="800" b="1" dirty="0">
                <a:latin typeface="Calibri"/>
                <a:cs typeface="Calibri"/>
              </a:rPr>
              <a:t>-</a:t>
            </a:r>
            <a:endParaRPr sz="800">
              <a:latin typeface="Calibri"/>
              <a:cs typeface="Calibri"/>
            </a:endParaRPr>
          </a:p>
          <a:p>
            <a:pPr marL="184785">
              <a:lnSpc>
                <a:spcPct val="100000"/>
              </a:lnSpc>
            </a:pPr>
            <a:r>
              <a:rPr sz="800" b="1" dirty="0">
                <a:latin typeface="Calibri"/>
                <a:cs typeface="Calibri"/>
              </a:rPr>
              <a:t>кампанию</a:t>
            </a:r>
            <a:endParaRPr sz="800">
              <a:latin typeface="Calibri"/>
              <a:cs typeface="Calibri"/>
            </a:endParaRPr>
          </a:p>
          <a:p>
            <a:pPr marL="184785" marR="199390" indent="-172720">
              <a:lnSpc>
                <a:spcPct val="100000"/>
              </a:lnSpc>
              <a:buFont typeface="Wingdings"/>
              <a:buChar char=""/>
              <a:tabLst>
                <a:tab pos="185420" algn="l"/>
              </a:tabLst>
            </a:pPr>
            <a:r>
              <a:rPr sz="800" b="1" dirty="0">
                <a:latin typeface="Calibri"/>
                <a:cs typeface="Calibri"/>
              </a:rPr>
              <a:t>Ко</a:t>
            </a:r>
            <a:r>
              <a:rPr sz="800" b="1" spc="5" dirty="0">
                <a:latin typeface="Calibri"/>
                <a:cs typeface="Calibri"/>
              </a:rPr>
              <a:t>н</a:t>
            </a:r>
            <a:r>
              <a:rPr sz="800" b="1" dirty="0">
                <a:latin typeface="Calibri"/>
                <a:cs typeface="Calibri"/>
              </a:rPr>
              <a:t>тро</a:t>
            </a:r>
            <a:r>
              <a:rPr sz="800" b="1" spc="-5" dirty="0">
                <a:latin typeface="Calibri"/>
                <a:cs typeface="Calibri"/>
              </a:rPr>
              <a:t>ли</a:t>
            </a:r>
            <a:r>
              <a:rPr sz="800" b="1" dirty="0">
                <a:latin typeface="Calibri"/>
                <a:cs typeface="Calibri"/>
              </a:rPr>
              <a:t>ру</a:t>
            </a:r>
            <a:r>
              <a:rPr sz="800" b="1" spc="-10" dirty="0">
                <a:latin typeface="Calibri"/>
                <a:cs typeface="Calibri"/>
              </a:rPr>
              <a:t>е</a:t>
            </a:r>
            <a:r>
              <a:rPr sz="800" b="1" dirty="0">
                <a:latin typeface="Calibri"/>
                <a:cs typeface="Calibri"/>
              </a:rPr>
              <a:t>т</a:t>
            </a:r>
            <a:r>
              <a:rPr sz="800" b="1" spc="-40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выпо</a:t>
            </a:r>
            <a:r>
              <a:rPr sz="800" b="1" spc="-5" dirty="0">
                <a:latin typeface="Calibri"/>
                <a:cs typeface="Calibri"/>
              </a:rPr>
              <a:t>л</a:t>
            </a:r>
            <a:r>
              <a:rPr sz="800" b="1" dirty="0">
                <a:latin typeface="Calibri"/>
                <a:cs typeface="Calibri"/>
              </a:rPr>
              <a:t>нен</a:t>
            </a:r>
            <a:r>
              <a:rPr sz="800" b="1" spc="-5" dirty="0">
                <a:latin typeface="Calibri"/>
                <a:cs typeface="Calibri"/>
              </a:rPr>
              <a:t>и</a:t>
            </a:r>
            <a:r>
              <a:rPr sz="800" b="1" dirty="0">
                <a:latin typeface="Calibri"/>
                <a:cs typeface="Calibri"/>
              </a:rPr>
              <a:t>е</a:t>
            </a:r>
            <a:r>
              <a:rPr sz="800" b="1" spc="-30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KPI</a:t>
            </a:r>
            <a:r>
              <a:rPr sz="800" b="1" spc="-20" dirty="0">
                <a:latin typeface="Calibri"/>
                <a:cs typeface="Calibri"/>
              </a:rPr>
              <a:t> </a:t>
            </a:r>
            <a:r>
              <a:rPr sz="800" b="1" spc="-5" dirty="0">
                <a:latin typeface="Calibri"/>
                <a:cs typeface="Calibri"/>
              </a:rPr>
              <a:t>со  стороны</a:t>
            </a:r>
            <a:r>
              <a:rPr sz="800" b="1" spc="140" dirty="0">
                <a:latin typeface="Calibri"/>
                <a:cs typeface="Calibri"/>
              </a:rPr>
              <a:t> </a:t>
            </a:r>
            <a:r>
              <a:rPr sz="800" b="1" spc="-5" dirty="0">
                <a:latin typeface="Calibri"/>
                <a:cs typeface="Calibri"/>
              </a:rPr>
              <a:t>школ</a:t>
            </a:r>
            <a:endParaRPr sz="800">
              <a:latin typeface="Calibri"/>
              <a:cs typeface="Calibri"/>
            </a:endParaRPr>
          </a:p>
          <a:p>
            <a:pPr marL="184785" marR="188595" indent="-172720">
              <a:lnSpc>
                <a:spcPct val="100000"/>
              </a:lnSpc>
              <a:buFont typeface="Wingdings"/>
              <a:buChar char=""/>
              <a:tabLst>
                <a:tab pos="185420" algn="l"/>
              </a:tabLst>
            </a:pPr>
            <a:r>
              <a:rPr sz="800" b="1" dirty="0">
                <a:latin typeface="Calibri"/>
                <a:cs typeface="Calibri"/>
              </a:rPr>
              <a:t>Участвует в формировании </a:t>
            </a:r>
            <a:r>
              <a:rPr sz="800" b="1" spc="5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мун</a:t>
            </a:r>
            <a:r>
              <a:rPr sz="800" b="1" spc="-5" dirty="0">
                <a:latin typeface="Calibri"/>
                <a:cs typeface="Calibri"/>
              </a:rPr>
              <a:t>и</a:t>
            </a:r>
            <a:r>
              <a:rPr sz="800" b="1" dirty="0">
                <a:latin typeface="Calibri"/>
                <a:cs typeface="Calibri"/>
              </a:rPr>
              <a:t>ц</a:t>
            </a:r>
            <a:r>
              <a:rPr sz="800" b="1" spc="-5" dirty="0">
                <a:latin typeface="Calibri"/>
                <a:cs typeface="Calibri"/>
              </a:rPr>
              <a:t>и</a:t>
            </a:r>
            <a:r>
              <a:rPr sz="800" b="1" dirty="0">
                <a:latin typeface="Calibri"/>
                <a:cs typeface="Calibri"/>
              </a:rPr>
              <a:t>па</a:t>
            </a:r>
            <a:r>
              <a:rPr sz="800" b="1" spc="-5" dirty="0">
                <a:latin typeface="Calibri"/>
                <a:cs typeface="Calibri"/>
              </a:rPr>
              <a:t>л</a:t>
            </a:r>
            <a:r>
              <a:rPr sz="800" b="1" dirty="0">
                <a:latin typeface="Calibri"/>
                <a:cs typeface="Calibri"/>
              </a:rPr>
              <a:t>ьной</a:t>
            </a:r>
            <a:r>
              <a:rPr sz="800" b="1" spc="-20" dirty="0">
                <a:latin typeface="Calibri"/>
                <a:cs typeface="Calibri"/>
              </a:rPr>
              <a:t> </a:t>
            </a:r>
            <a:r>
              <a:rPr sz="800" b="1" spc="-5" dirty="0">
                <a:latin typeface="Calibri"/>
                <a:cs typeface="Calibri"/>
              </a:rPr>
              <a:t>и</a:t>
            </a:r>
            <a:r>
              <a:rPr sz="800" b="1" dirty="0">
                <a:latin typeface="Calibri"/>
                <a:cs typeface="Calibri"/>
              </a:rPr>
              <a:t>н</a:t>
            </a:r>
            <a:r>
              <a:rPr sz="800" b="1" spc="-5" dirty="0">
                <a:latin typeface="Calibri"/>
                <a:cs typeface="Calibri"/>
              </a:rPr>
              <a:t>ф</a:t>
            </a:r>
            <a:r>
              <a:rPr sz="800" b="1" dirty="0">
                <a:latin typeface="Calibri"/>
                <a:cs typeface="Calibri"/>
              </a:rPr>
              <a:t>рас</a:t>
            </a:r>
            <a:r>
              <a:rPr sz="800" b="1" spc="-5" dirty="0">
                <a:latin typeface="Calibri"/>
                <a:cs typeface="Calibri"/>
              </a:rPr>
              <a:t>т</a:t>
            </a:r>
            <a:r>
              <a:rPr sz="800" b="1" dirty="0">
                <a:latin typeface="Calibri"/>
                <a:cs typeface="Calibri"/>
              </a:rPr>
              <a:t>рук</a:t>
            </a:r>
            <a:r>
              <a:rPr sz="800" b="1" spc="-5" dirty="0">
                <a:latin typeface="Calibri"/>
                <a:cs typeface="Calibri"/>
              </a:rPr>
              <a:t>т</a:t>
            </a:r>
            <a:r>
              <a:rPr sz="800" b="1" dirty="0">
                <a:latin typeface="Calibri"/>
                <a:cs typeface="Calibri"/>
              </a:rPr>
              <a:t>уры  проекта</a:t>
            </a:r>
            <a:endParaRPr sz="8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buFont typeface="Wingdings"/>
              <a:buChar char=""/>
              <a:tabLst>
                <a:tab pos="185420" algn="l"/>
              </a:tabLst>
            </a:pPr>
            <a:r>
              <a:rPr sz="800" b="1" spc="-5" dirty="0">
                <a:latin typeface="Calibri"/>
                <a:cs typeface="Calibri"/>
              </a:rPr>
              <a:t>О</a:t>
            </a:r>
            <a:r>
              <a:rPr sz="800" b="1" dirty="0">
                <a:latin typeface="Calibri"/>
                <a:cs typeface="Calibri"/>
              </a:rPr>
              <a:t>рган</a:t>
            </a:r>
            <a:r>
              <a:rPr sz="800" b="1" spc="-5" dirty="0">
                <a:latin typeface="Calibri"/>
                <a:cs typeface="Calibri"/>
              </a:rPr>
              <a:t>и</a:t>
            </a:r>
            <a:r>
              <a:rPr sz="800" b="1" dirty="0">
                <a:latin typeface="Calibri"/>
                <a:cs typeface="Calibri"/>
              </a:rPr>
              <a:t>зует</a:t>
            </a:r>
            <a:r>
              <a:rPr sz="800" b="1" spc="-40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учас</a:t>
            </a:r>
            <a:r>
              <a:rPr sz="800" b="1" spc="-5" dirty="0">
                <a:latin typeface="Calibri"/>
                <a:cs typeface="Calibri"/>
              </a:rPr>
              <a:t>ти</a:t>
            </a:r>
            <a:r>
              <a:rPr sz="800" b="1" dirty="0">
                <a:latin typeface="Calibri"/>
                <a:cs typeface="Calibri"/>
              </a:rPr>
              <a:t>е</a:t>
            </a:r>
            <a:r>
              <a:rPr sz="800" b="1" spc="-25" dirty="0">
                <a:latin typeface="Calibri"/>
                <a:cs typeface="Calibri"/>
              </a:rPr>
              <a:t> </a:t>
            </a:r>
            <a:r>
              <a:rPr sz="800" b="1" spc="-5" dirty="0">
                <a:latin typeface="Calibri"/>
                <a:cs typeface="Calibri"/>
              </a:rPr>
              <a:t>шк</a:t>
            </a:r>
            <a:r>
              <a:rPr sz="800" b="1" dirty="0">
                <a:latin typeface="Calibri"/>
                <a:cs typeface="Calibri"/>
              </a:rPr>
              <a:t>ол</a:t>
            </a:r>
            <a:r>
              <a:rPr sz="800" b="1" spc="-5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в</a:t>
            </a:r>
            <a:endParaRPr sz="800">
              <a:latin typeface="Calibri"/>
              <a:cs typeface="Calibri"/>
            </a:endParaRPr>
          </a:p>
          <a:p>
            <a:pPr marL="184785">
              <a:lnSpc>
                <a:spcPct val="100000"/>
              </a:lnSpc>
            </a:pPr>
            <a:r>
              <a:rPr sz="800" b="1" dirty="0">
                <a:latin typeface="Calibri"/>
                <a:cs typeface="Calibri"/>
              </a:rPr>
              <a:t>меропр</a:t>
            </a:r>
            <a:r>
              <a:rPr sz="800" b="1" spc="-5" dirty="0">
                <a:latin typeface="Calibri"/>
                <a:cs typeface="Calibri"/>
              </a:rPr>
              <a:t>ия</a:t>
            </a:r>
            <a:r>
              <a:rPr sz="800" b="1" dirty="0">
                <a:latin typeface="Calibri"/>
                <a:cs typeface="Calibri"/>
              </a:rPr>
              <a:t>т</a:t>
            </a:r>
            <a:r>
              <a:rPr sz="800" b="1" spc="-10" dirty="0">
                <a:latin typeface="Calibri"/>
                <a:cs typeface="Calibri"/>
              </a:rPr>
              <a:t>и</a:t>
            </a:r>
            <a:r>
              <a:rPr sz="800" b="1" spc="-5" dirty="0">
                <a:latin typeface="Calibri"/>
                <a:cs typeface="Calibri"/>
              </a:rPr>
              <a:t>я</a:t>
            </a:r>
            <a:r>
              <a:rPr sz="800" b="1" dirty="0">
                <a:latin typeface="Calibri"/>
                <a:cs typeface="Calibri"/>
              </a:rPr>
              <a:t>х</a:t>
            </a:r>
            <a:r>
              <a:rPr sz="800" b="1" spc="-35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в</a:t>
            </a:r>
            <a:r>
              <a:rPr sz="800" b="1" spc="-5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мун</a:t>
            </a:r>
            <a:r>
              <a:rPr sz="800" b="1" spc="-5" dirty="0">
                <a:latin typeface="Calibri"/>
                <a:cs typeface="Calibri"/>
              </a:rPr>
              <a:t>и</a:t>
            </a:r>
            <a:r>
              <a:rPr sz="800" b="1" dirty="0">
                <a:latin typeface="Calibri"/>
                <a:cs typeface="Calibri"/>
              </a:rPr>
              <a:t>ц</a:t>
            </a:r>
            <a:r>
              <a:rPr sz="800" b="1" spc="-5" dirty="0">
                <a:latin typeface="Calibri"/>
                <a:cs typeface="Calibri"/>
              </a:rPr>
              <a:t>и</a:t>
            </a:r>
            <a:r>
              <a:rPr sz="800" b="1" dirty="0">
                <a:latin typeface="Calibri"/>
                <a:cs typeface="Calibri"/>
              </a:rPr>
              <a:t>па</a:t>
            </a:r>
            <a:r>
              <a:rPr sz="800" b="1" spc="-5" dirty="0">
                <a:latin typeface="Calibri"/>
                <a:cs typeface="Calibri"/>
              </a:rPr>
              <a:t>ли</a:t>
            </a:r>
            <a:r>
              <a:rPr sz="800" b="1" dirty="0">
                <a:latin typeface="Calibri"/>
                <a:cs typeface="Calibri"/>
              </a:rPr>
              <a:t>тете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57802" y="746505"/>
            <a:ext cx="1329690" cy="4216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1300" b="1" spc="-10" dirty="0">
                <a:solidFill>
                  <a:srgbClr val="6F2F9F"/>
                </a:solidFill>
                <a:latin typeface="Calibri"/>
                <a:cs typeface="Calibri"/>
              </a:rPr>
              <a:t>АДМИНИСТРАТОР</a:t>
            </a:r>
            <a:endParaRPr sz="13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sz="1300" b="1" spc="-5" dirty="0">
                <a:solidFill>
                  <a:srgbClr val="6F2F9F"/>
                </a:solidFill>
                <a:latin typeface="Calibri"/>
                <a:cs typeface="Calibri"/>
              </a:rPr>
              <a:t>ШКОЛЫ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53661" y="1272286"/>
            <a:ext cx="1769745" cy="1855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5"/>
              </a:spcBef>
              <a:buFont typeface="Wingdings"/>
              <a:buChar char=""/>
              <a:tabLst>
                <a:tab pos="185420" algn="l"/>
              </a:tabLst>
            </a:pPr>
            <a:r>
              <a:rPr sz="800" b="1" spc="-5" dirty="0">
                <a:latin typeface="Calibri"/>
                <a:cs typeface="Calibri"/>
              </a:rPr>
              <a:t>О</a:t>
            </a:r>
            <a:r>
              <a:rPr sz="800" b="1" dirty="0">
                <a:latin typeface="Calibri"/>
                <a:cs typeface="Calibri"/>
              </a:rPr>
              <a:t>рган</a:t>
            </a:r>
            <a:r>
              <a:rPr sz="800" b="1" spc="-5" dirty="0">
                <a:latin typeface="Calibri"/>
                <a:cs typeface="Calibri"/>
              </a:rPr>
              <a:t>и</a:t>
            </a:r>
            <a:r>
              <a:rPr sz="800" b="1" dirty="0">
                <a:latin typeface="Calibri"/>
                <a:cs typeface="Calibri"/>
              </a:rPr>
              <a:t>зует</a:t>
            </a:r>
            <a:r>
              <a:rPr sz="800" b="1" spc="-40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проект</a:t>
            </a:r>
            <a:r>
              <a:rPr sz="800" b="1" spc="-40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в</a:t>
            </a:r>
            <a:r>
              <a:rPr sz="800" b="1" spc="-5" dirty="0">
                <a:latin typeface="Calibri"/>
                <a:cs typeface="Calibri"/>
              </a:rPr>
              <a:t> шк</a:t>
            </a:r>
            <a:r>
              <a:rPr sz="800" b="1" dirty="0">
                <a:latin typeface="Calibri"/>
                <a:cs typeface="Calibri"/>
              </a:rPr>
              <a:t>о</a:t>
            </a:r>
            <a:r>
              <a:rPr sz="800" b="1" spc="-5" dirty="0">
                <a:latin typeface="Calibri"/>
                <a:cs typeface="Calibri"/>
              </a:rPr>
              <a:t>л</a:t>
            </a:r>
            <a:r>
              <a:rPr sz="800" b="1" dirty="0">
                <a:latin typeface="Calibri"/>
                <a:cs typeface="Calibri"/>
              </a:rPr>
              <a:t>е</a:t>
            </a:r>
            <a:endParaRPr sz="800">
              <a:latin typeface="Calibri"/>
              <a:cs typeface="Calibri"/>
            </a:endParaRPr>
          </a:p>
          <a:p>
            <a:pPr marL="184785" marR="160020" indent="-172720">
              <a:lnSpc>
                <a:spcPct val="100000"/>
              </a:lnSpc>
              <a:buFont typeface="Wingdings"/>
              <a:buChar char=""/>
              <a:tabLst>
                <a:tab pos="185420" algn="l"/>
              </a:tabLst>
            </a:pPr>
            <a:r>
              <a:rPr sz="800" b="1" dirty="0">
                <a:latin typeface="Calibri"/>
                <a:cs typeface="Calibri"/>
              </a:rPr>
              <a:t>Вза</a:t>
            </a:r>
            <a:r>
              <a:rPr sz="800" b="1" spc="-5" dirty="0">
                <a:latin typeface="Calibri"/>
                <a:cs typeface="Calibri"/>
              </a:rPr>
              <a:t>и</a:t>
            </a:r>
            <a:r>
              <a:rPr sz="800" b="1" dirty="0">
                <a:latin typeface="Calibri"/>
                <a:cs typeface="Calibri"/>
              </a:rPr>
              <a:t>моде</a:t>
            </a:r>
            <a:r>
              <a:rPr sz="800" b="1" spc="-5" dirty="0">
                <a:latin typeface="Calibri"/>
                <a:cs typeface="Calibri"/>
              </a:rPr>
              <a:t>йств</a:t>
            </a:r>
            <a:r>
              <a:rPr sz="800" b="1" dirty="0">
                <a:latin typeface="Calibri"/>
                <a:cs typeface="Calibri"/>
              </a:rPr>
              <a:t>ует</a:t>
            </a:r>
            <a:r>
              <a:rPr sz="800" b="1" spc="-40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с </a:t>
            </a:r>
            <a:r>
              <a:rPr sz="800" b="1" spc="-5" dirty="0">
                <a:latin typeface="Calibri"/>
                <a:cs typeface="Calibri"/>
              </a:rPr>
              <a:t>п</a:t>
            </a:r>
            <a:r>
              <a:rPr sz="800" b="1" dirty="0">
                <a:latin typeface="Calibri"/>
                <a:cs typeface="Calibri"/>
              </a:rPr>
              <a:t>едагогам</a:t>
            </a:r>
            <a:r>
              <a:rPr sz="800" b="1" spc="5" dirty="0">
                <a:latin typeface="Calibri"/>
                <a:cs typeface="Calibri"/>
              </a:rPr>
              <a:t>и</a:t>
            </a:r>
            <a:r>
              <a:rPr sz="800" b="1" dirty="0">
                <a:latin typeface="Calibri"/>
                <a:cs typeface="Calibri"/>
              </a:rPr>
              <a:t>-  навигаторами</a:t>
            </a:r>
            <a:r>
              <a:rPr sz="800" b="1" spc="-20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и</a:t>
            </a:r>
            <a:r>
              <a:rPr sz="800" b="1" spc="-15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родителями</a:t>
            </a:r>
            <a:endParaRPr sz="800">
              <a:latin typeface="Calibri"/>
              <a:cs typeface="Calibri"/>
            </a:endParaRPr>
          </a:p>
          <a:p>
            <a:pPr marL="184785" marR="86360" indent="-172720">
              <a:lnSpc>
                <a:spcPct val="100000"/>
              </a:lnSpc>
              <a:buFont typeface="Wingdings"/>
              <a:buChar char=""/>
              <a:tabLst>
                <a:tab pos="185420" algn="l"/>
              </a:tabLst>
            </a:pPr>
            <a:r>
              <a:rPr sz="800" b="1" spc="-5" dirty="0">
                <a:latin typeface="Calibri"/>
                <a:cs typeface="Calibri"/>
              </a:rPr>
              <a:t>П</a:t>
            </a:r>
            <a:r>
              <a:rPr sz="800" b="1" dirty="0">
                <a:latin typeface="Calibri"/>
                <a:cs typeface="Calibri"/>
              </a:rPr>
              <a:t>редост</a:t>
            </a:r>
            <a:r>
              <a:rPr sz="800" b="1" spc="-5" dirty="0">
                <a:latin typeface="Calibri"/>
                <a:cs typeface="Calibri"/>
              </a:rPr>
              <a:t>а</a:t>
            </a:r>
            <a:r>
              <a:rPr sz="800" b="1" dirty="0">
                <a:latin typeface="Calibri"/>
                <a:cs typeface="Calibri"/>
              </a:rPr>
              <a:t>в</a:t>
            </a:r>
            <a:r>
              <a:rPr sz="800" b="1" spc="-5" dirty="0">
                <a:latin typeface="Calibri"/>
                <a:cs typeface="Calibri"/>
              </a:rPr>
              <a:t>ля</a:t>
            </a:r>
            <a:r>
              <a:rPr sz="800" b="1" dirty="0">
                <a:latin typeface="Calibri"/>
                <a:cs typeface="Calibri"/>
              </a:rPr>
              <a:t>ет</a:t>
            </a:r>
            <a:r>
              <a:rPr sz="800" b="1" spc="-30" dirty="0">
                <a:latin typeface="Calibri"/>
                <a:cs typeface="Calibri"/>
              </a:rPr>
              <a:t> </a:t>
            </a:r>
            <a:r>
              <a:rPr sz="800" b="1" spc="-5" dirty="0">
                <a:latin typeface="Calibri"/>
                <a:cs typeface="Calibri"/>
              </a:rPr>
              <a:t>с</a:t>
            </a:r>
            <a:r>
              <a:rPr sz="800" b="1" dirty="0">
                <a:latin typeface="Calibri"/>
                <a:cs typeface="Calibri"/>
              </a:rPr>
              <a:t>п</a:t>
            </a:r>
            <a:r>
              <a:rPr sz="800" b="1" spc="-5" dirty="0">
                <a:latin typeface="Calibri"/>
                <a:cs typeface="Calibri"/>
              </a:rPr>
              <a:t>иск</a:t>
            </a:r>
            <a:r>
              <a:rPr sz="800" b="1" dirty="0">
                <a:latin typeface="Calibri"/>
                <a:cs typeface="Calibri"/>
              </a:rPr>
              <a:t>и</a:t>
            </a:r>
            <a:r>
              <a:rPr sz="800" b="1" spc="-10" dirty="0">
                <a:latin typeface="Calibri"/>
                <a:cs typeface="Calibri"/>
              </a:rPr>
              <a:t> </a:t>
            </a:r>
            <a:r>
              <a:rPr sz="800" b="1" spc="-5" dirty="0">
                <a:latin typeface="Calibri"/>
                <a:cs typeface="Calibri"/>
              </a:rPr>
              <a:t>п</a:t>
            </a:r>
            <a:r>
              <a:rPr sz="800" b="1" dirty="0">
                <a:latin typeface="Calibri"/>
                <a:cs typeface="Calibri"/>
              </a:rPr>
              <a:t>едагого</a:t>
            </a:r>
            <a:r>
              <a:rPr sz="800" b="1" spc="5" dirty="0">
                <a:latin typeface="Calibri"/>
                <a:cs typeface="Calibri"/>
              </a:rPr>
              <a:t>в</a:t>
            </a:r>
            <a:r>
              <a:rPr sz="800" b="1" dirty="0">
                <a:latin typeface="Calibri"/>
                <a:cs typeface="Calibri"/>
              </a:rPr>
              <a:t>-  навигаторов</a:t>
            </a:r>
            <a:r>
              <a:rPr sz="800" b="1" spc="-30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в</a:t>
            </a:r>
            <a:r>
              <a:rPr sz="800" b="1" spc="-15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муниципалитет</a:t>
            </a:r>
            <a:endParaRPr sz="800">
              <a:latin typeface="Calibri"/>
              <a:cs typeface="Calibri"/>
            </a:endParaRPr>
          </a:p>
          <a:p>
            <a:pPr marL="184785" marR="401320" indent="-172720">
              <a:lnSpc>
                <a:spcPct val="100000"/>
              </a:lnSpc>
              <a:buFont typeface="Wingdings"/>
              <a:buChar char=""/>
              <a:tabLst>
                <a:tab pos="185420" algn="l"/>
              </a:tabLst>
            </a:pPr>
            <a:r>
              <a:rPr sz="800" b="1" dirty="0">
                <a:latin typeface="Calibri"/>
                <a:cs typeface="Calibri"/>
              </a:rPr>
              <a:t>Реализует полный </a:t>
            </a:r>
            <a:r>
              <a:rPr sz="800" b="1" spc="5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до</a:t>
            </a:r>
            <a:r>
              <a:rPr sz="800" b="1" spc="-5" dirty="0">
                <a:latin typeface="Calibri"/>
                <a:cs typeface="Calibri"/>
              </a:rPr>
              <a:t>к</a:t>
            </a:r>
            <a:r>
              <a:rPr sz="800" b="1" dirty="0">
                <a:latin typeface="Calibri"/>
                <a:cs typeface="Calibri"/>
              </a:rPr>
              <a:t>ументо</a:t>
            </a:r>
            <a:r>
              <a:rPr sz="800" b="1" spc="-15" dirty="0">
                <a:latin typeface="Calibri"/>
                <a:cs typeface="Calibri"/>
              </a:rPr>
              <a:t>о</a:t>
            </a:r>
            <a:r>
              <a:rPr sz="800" b="1" dirty="0">
                <a:latin typeface="Calibri"/>
                <a:cs typeface="Calibri"/>
              </a:rPr>
              <a:t>б</a:t>
            </a:r>
            <a:r>
              <a:rPr sz="800" b="1" spc="-15" dirty="0">
                <a:latin typeface="Calibri"/>
                <a:cs typeface="Calibri"/>
              </a:rPr>
              <a:t>ор</a:t>
            </a:r>
            <a:r>
              <a:rPr sz="800" b="1" dirty="0">
                <a:latin typeface="Calibri"/>
                <a:cs typeface="Calibri"/>
              </a:rPr>
              <a:t>от</a:t>
            </a:r>
            <a:r>
              <a:rPr sz="800" b="1" spc="-50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в</a:t>
            </a:r>
            <a:r>
              <a:rPr sz="800" b="1" spc="-5" dirty="0">
                <a:latin typeface="Calibri"/>
                <a:cs typeface="Calibri"/>
              </a:rPr>
              <a:t> шк</a:t>
            </a:r>
            <a:r>
              <a:rPr sz="800" b="1" dirty="0">
                <a:latin typeface="Calibri"/>
                <a:cs typeface="Calibri"/>
              </a:rPr>
              <a:t>о</a:t>
            </a:r>
            <a:r>
              <a:rPr sz="800" b="1" spc="-5" dirty="0">
                <a:latin typeface="Calibri"/>
                <a:cs typeface="Calibri"/>
              </a:rPr>
              <a:t>л</a:t>
            </a:r>
            <a:r>
              <a:rPr sz="800" b="1" dirty="0">
                <a:latin typeface="Calibri"/>
                <a:cs typeface="Calibri"/>
              </a:rPr>
              <a:t>е  (Соглашение,</a:t>
            </a:r>
            <a:r>
              <a:rPr sz="800" b="1" spc="-30" dirty="0">
                <a:latin typeface="Calibri"/>
                <a:cs typeface="Calibri"/>
              </a:rPr>
              <a:t> </a:t>
            </a:r>
            <a:r>
              <a:rPr sz="800" b="1" spc="-5" dirty="0">
                <a:latin typeface="Calibri"/>
                <a:cs typeface="Calibri"/>
              </a:rPr>
              <a:t>согласия)</a:t>
            </a:r>
            <a:endParaRPr sz="8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buFont typeface="Wingdings"/>
              <a:buChar char=""/>
              <a:tabLst>
                <a:tab pos="185420" algn="l"/>
              </a:tabLst>
            </a:pPr>
            <a:r>
              <a:rPr sz="800" b="1" dirty="0">
                <a:latin typeface="Calibri"/>
                <a:cs typeface="Calibri"/>
              </a:rPr>
              <a:t>Реа</a:t>
            </a:r>
            <a:r>
              <a:rPr sz="800" b="1" spc="-5" dirty="0">
                <a:latin typeface="Calibri"/>
                <a:cs typeface="Calibri"/>
              </a:rPr>
              <a:t>ли</a:t>
            </a:r>
            <a:r>
              <a:rPr sz="800" b="1" dirty="0">
                <a:latin typeface="Calibri"/>
                <a:cs typeface="Calibri"/>
              </a:rPr>
              <a:t>зует</a:t>
            </a:r>
            <a:r>
              <a:rPr sz="800" b="1" spc="-40" dirty="0">
                <a:latin typeface="Calibri"/>
                <a:cs typeface="Calibri"/>
              </a:rPr>
              <a:t> </a:t>
            </a:r>
            <a:r>
              <a:rPr sz="800" b="1" spc="-5" dirty="0">
                <a:latin typeface="Calibri"/>
                <a:cs typeface="Calibri"/>
              </a:rPr>
              <a:t>шк</a:t>
            </a:r>
            <a:r>
              <a:rPr sz="800" b="1" dirty="0">
                <a:latin typeface="Calibri"/>
                <a:cs typeface="Calibri"/>
              </a:rPr>
              <a:t>о</a:t>
            </a:r>
            <a:r>
              <a:rPr sz="800" b="1" spc="-5" dirty="0">
                <a:latin typeface="Calibri"/>
                <a:cs typeface="Calibri"/>
              </a:rPr>
              <a:t>л</a:t>
            </a:r>
            <a:r>
              <a:rPr sz="800" b="1" dirty="0">
                <a:latin typeface="Calibri"/>
                <a:cs typeface="Calibri"/>
              </a:rPr>
              <a:t>ьную</a:t>
            </a:r>
            <a:r>
              <a:rPr sz="800" b="1" spc="-15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PR</a:t>
            </a:r>
            <a:r>
              <a:rPr sz="800" b="1" spc="5" dirty="0">
                <a:latin typeface="Calibri"/>
                <a:cs typeface="Calibri"/>
              </a:rPr>
              <a:t>-</a:t>
            </a:r>
            <a:r>
              <a:rPr sz="800" b="1" dirty="0">
                <a:latin typeface="Calibri"/>
                <a:cs typeface="Calibri"/>
              </a:rPr>
              <a:t>к</a:t>
            </a:r>
            <a:r>
              <a:rPr sz="800" b="1" spc="-5" dirty="0">
                <a:latin typeface="Calibri"/>
                <a:cs typeface="Calibri"/>
              </a:rPr>
              <a:t>а</a:t>
            </a:r>
            <a:r>
              <a:rPr sz="800" b="1" dirty="0">
                <a:latin typeface="Calibri"/>
                <a:cs typeface="Calibri"/>
              </a:rPr>
              <a:t>мпан</a:t>
            </a:r>
            <a:r>
              <a:rPr sz="800" b="1" spc="-5" dirty="0">
                <a:latin typeface="Calibri"/>
                <a:cs typeface="Calibri"/>
              </a:rPr>
              <a:t>и</a:t>
            </a:r>
            <a:r>
              <a:rPr sz="800" b="1" dirty="0">
                <a:latin typeface="Calibri"/>
                <a:cs typeface="Calibri"/>
              </a:rPr>
              <a:t>ю</a:t>
            </a:r>
            <a:endParaRPr sz="8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buFont typeface="Wingdings"/>
              <a:buChar char=""/>
              <a:tabLst>
                <a:tab pos="185420" algn="l"/>
              </a:tabLst>
            </a:pPr>
            <a:r>
              <a:rPr sz="800" b="1" dirty="0">
                <a:latin typeface="Calibri"/>
                <a:cs typeface="Calibri"/>
              </a:rPr>
              <a:t>Ко</a:t>
            </a:r>
            <a:r>
              <a:rPr sz="800" b="1" spc="5" dirty="0">
                <a:latin typeface="Calibri"/>
                <a:cs typeface="Calibri"/>
              </a:rPr>
              <a:t>н</a:t>
            </a:r>
            <a:r>
              <a:rPr sz="800" b="1" dirty="0">
                <a:latin typeface="Calibri"/>
                <a:cs typeface="Calibri"/>
              </a:rPr>
              <a:t>тро</a:t>
            </a:r>
            <a:r>
              <a:rPr sz="800" b="1" spc="-5" dirty="0">
                <a:latin typeface="Calibri"/>
                <a:cs typeface="Calibri"/>
              </a:rPr>
              <a:t>ли</a:t>
            </a:r>
            <a:r>
              <a:rPr sz="800" b="1" dirty="0">
                <a:latin typeface="Calibri"/>
                <a:cs typeface="Calibri"/>
              </a:rPr>
              <a:t>ру</a:t>
            </a:r>
            <a:r>
              <a:rPr sz="800" b="1" spc="-10" dirty="0">
                <a:latin typeface="Calibri"/>
                <a:cs typeface="Calibri"/>
              </a:rPr>
              <a:t>е</a:t>
            </a:r>
            <a:r>
              <a:rPr sz="800" b="1" dirty="0">
                <a:latin typeface="Calibri"/>
                <a:cs typeface="Calibri"/>
              </a:rPr>
              <a:t>т</a:t>
            </a:r>
            <a:r>
              <a:rPr sz="800" b="1" spc="-40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выпо</a:t>
            </a:r>
            <a:r>
              <a:rPr sz="800" b="1" spc="-5" dirty="0">
                <a:latin typeface="Calibri"/>
                <a:cs typeface="Calibri"/>
              </a:rPr>
              <a:t>л</a:t>
            </a:r>
            <a:r>
              <a:rPr sz="800" b="1" dirty="0">
                <a:latin typeface="Calibri"/>
                <a:cs typeface="Calibri"/>
              </a:rPr>
              <a:t>нен</a:t>
            </a:r>
            <a:r>
              <a:rPr sz="800" b="1" spc="-5" dirty="0">
                <a:latin typeface="Calibri"/>
                <a:cs typeface="Calibri"/>
              </a:rPr>
              <a:t>и</a:t>
            </a:r>
            <a:r>
              <a:rPr sz="800" b="1" dirty="0">
                <a:latin typeface="Calibri"/>
                <a:cs typeface="Calibri"/>
              </a:rPr>
              <a:t>е</a:t>
            </a:r>
            <a:r>
              <a:rPr sz="800" b="1" spc="-30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KPI</a:t>
            </a:r>
            <a:endParaRPr sz="800">
              <a:latin typeface="Calibri"/>
              <a:cs typeface="Calibri"/>
            </a:endParaRPr>
          </a:p>
          <a:p>
            <a:pPr marL="184785">
              <a:lnSpc>
                <a:spcPct val="100000"/>
              </a:lnSpc>
              <a:spcBef>
                <a:spcPts val="5"/>
              </a:spcBef>
            </a:pPr>
            <a:r>
              <a:rPr sz="800" b="1" spc="-5" dirty="0">
                <a:latin typeface="Calibri"/>
                <a:cs typeface="Calibri"/>
              </a:rPr>
              <a:t>школы</a:t>
            </a:r>
            <a:endParaRPr sz="800">
              <a:latin typeface="Calibri"/>
              <a:cs typeface="Calibri"/>
            </a:endParaRPr>
          </a:p>
          <a:p>
            <a:pPr marL="184785" marR="308610" indent="-172720">
              <a:lnSpc>
                <a:spcPct val="100000"/>
              </a:lnSpc>
              <a:buFont typeface="Wingdings"/>
              <a:buChar char=""/>
              <a:tabLst>
                <a:tab pos="185420" algn="l"/>
              </a:tabLst>
            </a:pPr>
            <a:r>
              <a:rPr sz="800" b="1" spc="-5" dirty="0">
                <a:latin typeface="Calibri"/>
                <a:cs typeface="Calibri"/>
              </a:rPr>
              <a:t>О</a:t>
            </a:r>
            <a:r>
              <a:rPr sz="800" b="1" dirty="0">
                <a:latin typeface="Calibri"/>
                <a:cs typeface="Calibri"/>
              </a:rPr>
              <a:t>рган</a:t>
            </a:r>
            <a:r>
              <a:rPr sz="800" b="1" spc="-5" dirty="0">
                <a:latin typeface="Calibri"/>
                <a:cs typeface="Calibri"/>
              </a:rPr>
              <a:t>и</a:t>
            </a:r>
            <a:r>
              <a:rPr sz="800" b="1" dirty="0">
                <a:latin typeface="Calibri"/>
                <a:cs typeface="Calibri"/>
              </a:rPr>
              <a:t>зует</a:t>
            </a:r>
            <a:r>
              <a:rPr sz="800" b="1" spc="-40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учас</a:t>
            </a:r>
            <a:r>
              <a:rPr sz="800" b="1" spc="-5" dirty="0">
                <a:latin typeface="Calibri"/>
                <a:cs typeface="Calibri"/>
              </a:rPr>
              <a:t>ти</a:t>
            </a:r>
            <a:r>
              <a:rPr sz="800" b="1" dirty="0">
                <a:latin typeface="Calibri"/>
                <a:cs typeface="Calibri"/>
              </a:rPr>
              <a:t>е</a:t>
            </a:r>
            <a:r>
              <a:rPr sz="800" b="1" spc="-25" dirty="0">
                <a:latin typeface="Calibri"/>
                <a:cs typeface="Calibri"/>
              </a:rPr>
              <a:t> </a:t>
            </a:r>
            <a:r>
              <a:rPr sz="800" b="1" spc="-5" dirty="0">
                <a:latin typeface="Calibri"/>
                <a:cs typeface="Calibri"/>
              </a:rPr>
              <a:t>шк</a:t>
            </a:r>
            <a:r>
              <a:rPr sz="800" b="1" dirty="0">
                <a:latin typeface="Calibri"/>
                <a:cs typeface="Calibri"/>
              </a:rPr>
              <a:t>о</a:t>
            </a:r>
            <a:r>
              <a:rPr sz="800" b="1" spc="-5" dirty="0">
                <a:latin typeface="Calibri"/>
                <a:cs typeface="Calibri"/>
              </a:rPr>
              <a:t>л</a:t>
            </a:r>
            <a:r>
              <a:rPr sz="800" b="1" dirty="0">
                <a:latin typeface="Calibri"/>
                <a:cs typeface="Calibri"/>
              </a:rPr>
              <a:t>ы в  мероприятиях</a:t>
            </a:r>
            <a:r>
              <a:rPr sz="800" b="1" spc="-45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проекта</a:t>
            </a:r>
            <a:endParaRPr sz="800">
              <a:latin typeface="Calibri"/>
              <a:cs typeface="Calibri"/>
            </a:endParaRPr>
          </a:p>
          <a:p>
            <a:pPr marL="184785" marR="600710" indent="-172720">
              <a:lnSpc>
                <a:spcPct val="100000"/>
              </a:lnSpc>
              <a:buFont typeface="Wingdings"/>
              <a:buChar char=""/>
              <a:tabLst>
                <a:tab pos="185420" algn="l"/>
              </a:tabLst>
            </a:pPr>
            <a:r>
              <a:rPr sz="800" b="1" spc="-5" dirty="0">
                <a:latin typeface="Calibri"/>
                <a:cs typeface="Calibri"/>
              </a:rPr>
              <a:t>П</a:t>
            </a:r>
            <a:r>
              <a:rPr sz="800" b="1" dirty="0">
                <a:latin typeface="Calibri"/>
                <a:cs typeface="Calibri"/>
              </a:rPr>
              <a:t>роход</a:t>
            </a:r>
            <a:r>
              <a:rPr sz="800" b="1" spc="-5" dirty="0">
                <a:latin typeface="Calibri"/>
                <a:cs typeface="Calibri"/>
              </a:rPr>
              <a:t>и</a:t>
            </a:r>
            <a:r>
              <a:rPr sz="800" b="1" dirty="0">
                <a:latin typeface="Calibri"/>
                <a:cs typeface="Calibri"/>
              </a:rPr>
              <a:t>т</a:t>
            </a:r>
            <a:r>
              <a:rPr sz="800" b="1" spc="-40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по</a:t>
            </a:r>
            <a:r>
              <a:rPr sz="800" b="1" spc="-5" dirty="0">
                <a:latin typeface="Calibri"/>
                <a:cs typeface="Calibri"/>
              </a:rPr>
              <a:t>в</a:t>
            </a:r>
            <a:r>
              <a:rPr sz="800" b="1" dirty="0">
                <a:latin typeface="Calibri"/>
                <a:cs typeface="Calibri"/>
              </a:rPr>
              <a:t>ы</a:t>
            </a:r>
            <a:r>
              <a:rPr sz="800" b="1" spc="-5" dirty="0">
                <a:latin typeface="Calibri"/>
                <a:cs typeface="Calibri"/>
              </a:rPr>
              <a:t>ше</a:t>
            </a:r>
            <a:r>
              <a:rPr sz="800" b="1" spc="5" dirty="0">
                <a:latin typeface="Calibri"/>
                <a:cs typeface="Calibri"/>
              </a:rPr>
              <a:t>н</a:t>
            </a:r>
            <a:r>
              <a:rPr sz="800" b="1" spc="-5" dirty="0">
                <a:latin typeface="Calibri"/>
                <a:cs typeface="Calibri"/>
              </a:rPr>
              <a:t>и</a:t>
            </a:r>
            <a:r>
              <a:rPr sz="800" b="1" dirty="0">
                <a:latin typeface="Calibri"/>
                <a:cs typeface="Calibri"/>
              </a:rPr>
              <a:t>е  </a:t>
            </a:r>
            <a:r>
              <a:rPr sz="800" b="1" spc="-5" dirty="0">
                <a:latin typeface="Calibri"/>
                <a:cs typeface="Calibri"/>
              </a:rPr>
              <a:t>квалификации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079616" y="747775"/>
            <a:ext cx="1577975" cy="2235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300" b="1" spc="-10" dirty="0">
                <a:solidFill>
                  <a:srgbClr val="6F2F9F"/>
                </a:solidFill>
                <a:latin typeface="Calibri"/>
                <a:cs typeface="Calibri"/>
              </a:rPr>
              <a:t>ПЕДАГОГ-НАВИГАТОР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17082" y="1251915"/>
            <a:ext cx="1788795" cy="25876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785" indent="-172720" algn="just">
              <a:lnSpc>
                <a:spcPct val="100000"/>
              </a:lnSpc>
              <a:spcBef>
                <a:spcPts val="105"/>
              </a:spcBef>
              <a:buFont typeface="Wingdings"/>
              <a:buChar char=""/>
              <a:tabLst>
                <a:tab pos="185420" algn="l"/>
              </a:tabLst>
            </a:pPr>
            <a:r>
              <a:rPr sz="800" b="1" dirty="0">
                <a:latin typeface="Calibri"/>
                <a:cs typeface="Calibri"/>
              </a:rPr>
              <a:t>Выпо</a:t>
            </a:r>
            <a:r>
              <a:rPr sz="800" b="1" spc="-10" dirty="0">
                <a:latin typeface="Calibri"/>
                <a:cs typeface="Calibri"/>
              </a:rPr>
              <a:t>л</a:t>
            </a:r>
            <a:r>
              <a:rPr sz="800" b="1" dirty="0">
                <a:latin typeface="Calibri"/>
                <a:cs typeface="Calibri"/>
              </a:rPr>
              <a:t>н</a:t>
            </a:r>
            <a:r>
              <a:rPr sz="800" b="1" spc="-10" dirty="0">
                <a:latin typeface="Calibri"/>
                <a:cs typeface="Calibri"/>
              </a:rPr>
              <a:t>я</a:t>
            </a:r>
            <a:r>
              <a:rPr sz="800" b="1" spc="-5" dirty="0">
                <a:latin typeface="Calibri"/>
                <a:cs typeface="Calibri"/>
              </a:rPr>
              <a:t>е</a:t>
            </a:r>
            <a:r>
              <a:rPr sz="800" b="1" dirty="0">
                <a:latin typeface="Calibri"/>
                <a:cs typeface="Calibri"/>
              </a:rPr>
              <a:t>т</a:t>
            </a:r>
            <a:r>
              <a:rPr sz="800" b="1" spc="-40" dirty="0">
                <a:latin typeface="Calibri"/>
                <a:cs typeface="Calibri"/>
              </a:rPr>
              <a:t> </a:t>
            </a:r>
            <a:r>
              <a:rPr sz="800" b="1" spc="-5" dirty="0">
                <a:latin typeface="Calibri"/>
                <a:cs typeface="Calibri"/>
              </a:rPr>
              <a:t>м</a:t>
            </a:r>
            <a:r>
              <a:rPr sz="800" b="1" dirty="0">
                <a:latin typeface="Calibri"/>
                <a:cs typeface="Calibri"/>
              </a:rPr>
              <a:t>ер</a:t>
            </a:r>
            <a:r>
              <a:rPr sz="800" b="1" spc="-5" dirty="0">
                <a:latin typeface="Calibri"/>
                <a:cs typeface="Calibri"/>
              </a:rPr>
              <a:t>опри</a:t>
            </a:r>
            <a:r>
              <a:rPr sz="800" b="1" spc="-10" dirty="0">
                <a:latin typeface="Calibri"/>
                <a:cs typeface="Calibri"/>
              </a:rPr>
              <a:t>я</a:t>
            </a:r>
            <a:r>
              <a:rPr sz="800" b="1" spc="-5" dirty="0">
                <a:latin typeface="Calibri"/>
                <a:cs typeface="Calibri"/>
              </a:rPr>
              <a:t>ти</a:t>
            </a:r>
            <a:r>
              <a:rPr sz="800" b="1" dirty="0">
                <a:latin typeface="Calibri"/>
                <a:cs typeface="Calibri"/>
              </a:rPr>
              <a:t>я</a:t>
            </a:r>
            <a:endParaRPr sz="800">
              <a:latin typeface="Calibri"/>
              <a:cs typeface="Calibri"/>
            </a:endParaRPr>
          </a:p>
          <a:p>
            <a:pPr marL="184785" marR="5715" algn="just">
              <a:lnSpc>
                <a:spcPct val="100000"/>
              </a:lnSpc>
            </a:pPr>
            <a:r>
              <a:rPr sz="800" b="1" dirty="0">
                <a:latin typeface="Calibri"/>
                <a:cs typeface="Calibri"/>
              </a:rPr>
              <a:t>про</a:t>
            </a:r>
            <a:r>
              <a:rPr sz="800" b="1" spc="-5" dirty="0">
                <a:latin typeface="Calibri"/>
                <a:cs typeface="Calibri"/>
              </a:rPr>
              <a:t>ф</a:t>
            </a:r>
            <a:r>
              <a:rPr sz="800" b="1" dirty="0">
                <a:latin typeface="Calibri"/>
                <a:cs typeface="Calibri"/>
              </a:rPr>
              <a:t>ор</a:t>
            </a:r>
            <a:r>
              <a:rPr sz="800" b="1" spc="-5" dirty="0">
                <a:latin typeface="Calibri"/>
                <a:cs typeface="Calibri"/>
              </a:rPr>
              <a:t>и</a:t>
            </a:r>
            <a:r>
              <a:rPr sz="800" b="1" dirty="0">
                <a:latin typeface="Calibri"/>
                <a:cs typeface="Calibri"/>
              </a:rPr>
              <a:t>е</a:t>
            </a:r>
            <a:r>
              <a:rPr sz="800" b="1" spc="-10" dirty="0">
                <a:latin typeface="Calibri"/>
                <a:cs typeface="Calibri"/>
              </a:rPr>
              <a:t>н</a:t>
            </a:r>
            <a:r>
              <a:rPr sz="800" b="1" dirty="0">
                <a:latin typeface="Calibri"/>
                <a:cs typeface="Calibri"/>
              </a:rPr>
              <a:t>т</a:t>
            </a:r>
            <a:r>
              <a:rPr sz="800" b="1" spc="-5" dirty="0">
                <a:latin typeface="Calibri"/>
                <a:cs typeface="Calibri"/>
              </a:rPr>
              <a:t>а</a:t>
            </a:r>
            <a:r>
              <a:rPr sz="800" b="1" dirty="0">
                <a:latin typeface="Calibri"/>
                <a:cs typeface="Calibri"/>
              </a:rPr>
              <a:t>ц</a:t>
            </a:r>
            <a:r>
              <a:rPr sz="800" b="1" spc="-5" dirty="0">
                <a:latin typeface="Calibri"/>
                <a:cs typeface="Calibri"/>
              </a:rPr>
              <a:t>и</a:t>
            </a:r>
            <a:r>
              <a:rPr sz="800" b="1" dirty="0">
                <a:latin typeface="Calibri"/>
                <a:cs typeface="Calibri"/>
              </a:rPr>
              <a:t>о</a:t>
            </a:r>
            <a:r>
              <a:rPr sz="800" b="1" spc="-10" dirty="0">
                <a:latin typeface="Calibri"/>
                <a:cs typeface="Calibri"/>
              </a:rPr>
              <a:t>н</a:t>
            </a:r>
            <a:r>
              <a:rPr sz="800" b="1" dirty="0">
                <a:latin typeface="Calibri"/>
                <a:cs typeface="Calibri"/>
              </a:rPr>
              <a:t>н</a:t>
            </a:r>
            <a:r>
              <a:rPr sz="800" b="1" spc="-15" dirty="0">
                <a:latin typeface="Calibri"/>
                <a:cs typeface="Calibri"/>
              </a:rPr>
              <a:t>о</a:t>
            </a:r>
            <a:r>
              <a:rPr sz="800" b="1" dirty="0">
                <a:latin typeface="Calibri"/>
                <a:cs typeface="Calibri"/>
              </a:rPr>
              <a:t>го</a:t>
            </a:r>
            <a:r>
              <a:rPr sz="800" b="1" spc="-50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м</a:t>
            </a:r>
            <a:r>
              <a:rPr sz="800" b="1" spc="-5" dirty="0">
                <a:latin typeface="Calibri"/>
                <a:cs typeface="Calibri"/>
              </a:rPr>
              <a:t>и</a:t>
            </a:r>
            <a:r>
              <a:rPr sz="800" b="1" dirty="0">
                <a:latin typeface="Calibri"/>
                <a:cs typeface="Calibri"/>
              </a:rPr>
              <a:t>н</a:t>
            </a:r>
            <a:r>
              <a:rPr sz="800" b="1" spc="-5" dirty="0">
                <a:latin typeface="Calibri"/>
                <a:cs typeface="Calibri"/>
              </a:rPr>
              <a:t>и</a:t>
            </a:r>
            <a:r>
              <a:rPr sz="800" b="1" dirty="0">
                <a:latin typeface="Calibri"/>
                <a:cs typeface="Calibri"/>
              </a:rPr>
              <a:t>мума</a:t>
            </a:r>
            <a:r>
              <a:rPr sz="800" b="1" spc="-5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с  учениками</a:t>
            </a:r>
            <a:endParaRPr sz="800">
              <a:latin typeface="Calibri"/>
              <a:cs typeface="Calibri"/>
            </a:endParaRPr>
          </a:p>
          <a:p>
            <a:pPr marL="184785" marR="106680" indent="-172720" algn="just">
              <a:lnSpc>
                <a:spcPct val="100000"/>
              </a:lnSpc>
              <a:buFont typeface="Wingdings"/>
              <a:buChar char=""/>
              <a:tabLst>
                <a:tab pos="185420" algn="l"/>
              </a:tabLst>
            </a:pPr>
            <a:r>
              <a:rPr sz="800" b="1" dirty="0">
                <a:latin typeface="Calibri"/>
                <a:cs typeface="Calibri"/>
              </a:rPr>
              <a:t>Вза</a:t>
            </a:r>
            <a:r>
              <a:rPr sz="800" b="1" spc="-5" dirty="0">
                <a:latin typeface="Calibri"/>
                <a:cs typeface="Calibri"/>
              </a:rPr>
              <a:t>и</a:t>
            </a:r>
            <a:r>
              <a:rPr sz="800" b="1" dirty="0">
                <a:latin typeface="Calibri"/>
                <a:cs typeface="Calibri"/>
              </a:rPr>
              <a:t>моде</a:t>
            </a:r>
            <a:r>
              <a:rPr sz="800" b="1" spc="-5" dirty="0">
                <a:latin typeface="Calibri"/>
                <a:cs typeface="Calibri"/>
              </a:rPr>
              <a:t>йств</a:t>
            </a:r>
            <a:r>
              <a:rPr sz="800" b="1" dirty="0">
                <a:latin typeface="Calibri"/>
                <a:cs typeface="Calibri"/>
              </a:rPr>
              <a:t>ует</a:t>
            </a:r>
            <a:r>
              <a:rPr sz="800" b="1" spc="-40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с род</a:t>
            </a:r>
            <a:r>
              <a:rPr sz="800" b="1" spc="-10" dirty="0">
                <a:latin typeface="Calibri"/>
                <a:cs typeface="Calibri"/>
              </a:rPr>
              <a:t>и</a:t>
            </a:r>
            <a:r>
              <a:rPr sz="800" b="1" dirty="0">
                <a:latin typeface="Calibri"/>
                <a:cs typeface="Calibri"/>
              </a:rPr>
              <a:t>тел</a:t>
            </a:r>
            <a:r>
              <a:rPr sz="800" b="1" spc="-10" dirty="0">
                <a:latin typeface="Calibri"/>
                <a:cs typeface="Calibri"/>
              </a:rPr>
              <a:t>я</a:t>
            </a:r>
            <a:r>
              <a:rPr sz="800" b="1" dirty="0">
                <a:latin typeface="Calibri"/>
                <a:cs typeface="Calibri"/>
              </a:rPr>
              <a:t>ми</a:t>
            </a:r>
            <a:r>
              <a:rPr sz="800" b="1" spc="-20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и  учениками</a:t>
            </a:r>
            <a:endParaRPr sz="800">
              <a:latin typeface="Calibri"/>
              <a:cs typeface="Calibri"/>
            </a:endParaRPr>
          </a:p>
          <a:p>
            <a:pPr marL="184785" indent="-172720" algn="just">
              <a:lnSpc>
                <a:spcPct val="100000"/>
              </a:lnSpc>
              <a:buFont typeface="Wingdings"/>
              <a:buChar char=""/>
              <a:tabLst>
                <a:tab pos="185420" algn="l"/>
              </a:tabLst>
            </a:pPr>
            <a:r>
              <a:rPr sz="800" b="1" dirty="0">
                <a:latin typeface="Calibri"/>
                <a:cs typeface="Calibri"/>
              </a:rPr>
              <a:t>Собирает</a:t>
            </a:r>
            <a:r>
              <a:rPr sz="800" b="1" spc="-45" dirty="0">
                <a:latin typeface="Calibri"/>
                <a:cs typeface="Calibri"/>
              </a:rPr>
              <a:t> </a:t>
            </a:r>
            <a:r>
              <a:rPr sz="800" b="1" spc="-5" dirty="0">
                <a:latin typeface="Calibri"/>
                <a:cs typeface="Calibri"/>
              </a:rPr>
              <a:t>согласия</a:t>
            </a:r>
            <a:r>
              <a:rPr sz="800" b="1" spc="-15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с</a:t>
            </a:r>
            <a:r>
              <a:rPr sz="800" b="1" spc="-15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родителей</a:t>
            </a:r>
            <a:endParaRPr sz="800">
              <a:latin typeface="Calibri"/>
              <a:cs typeface="Calibri"/>
            </a:endParaRPr>
          </a:p>
          <a:p>
            <a:pPr marL="184785" marR="17780" algn="just">
              <a:lnSpc>
                <a:spcPct val="100000"/>
              </a:lnSpc>
            </a:pPr>
            <a:r>
              <a:rPr sz="800" b="1" dirty="0">
                <a:latin typeface="Calibri"/>
                <a:cs typeface="Calibri"/>
              </a:rPr>
              <a:t>(для детей младше 14 лет) + </a:t>
            </a:r>
            <a:r>
              <a:rPr sz="800" b="1" spc="-5" dirty="0">
                <a:latin typeface="Calibri"/>
                <a:cs typeface="Calibri"/>
              </a:rPr>
              <a:t>свое </a:t>
            </a:r>
            <a:r>
              <a:rPr sz="800" b="1" dirty="0">
                <a:latin typeface="Calibri"/>
                <a:cs typeface="Calibri"/>
              </a:rPr>
              <a:t>и </a:t>
            </a:r>
            <a:r>
              <a:rPr sz="800" b="1" spc="-170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передает</a:t>
            </a:r>
            <a:r>
              <a:rPr sz="800" b="1" spc="-50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админ</a:t>
            </a:r>
            <a:r>
              <a:rPr sz="800" b="1" spc="-5" dirty="0">
                <a:latin typeface="Calibri"/>
                <a:cs typeface="Calibri"/>
              </a:rPr>
              <a:t>истра</a:t>
            </a:r>
            <a:r>
              <a:rPr sz="800" b="1" dirty="0">
                <a:latin typeface="Calibri"/>
                <a:cs typeface="Calibri"/>
              </a:rPr>
              <a:t>тору</a:t>
            </a:r>
            <a:r>
              <a:rPr sz="800" b="1" spc="-25" dirty="0">
                <a:latin typeface="Calibri"/>
                <a:cs typeface="Calibri"/>
              </a:rPr>
              <a:t> </a:t>
            </a:r>
            <a:r>
              <a:rPr sz="800" b="1" spc="-5" dirty="0">
                <a:latin typeface="Calibri"/>
                <a:cs typeface="Calibri"/>
              </a:rPr>
              <a:t>шк</a:t>
            </a:r>
            <a:r>
              <a:rPr sz="800" b="1" dirty="0">
                <a:latin typeface="Calibri"/>
                <a:cs typeface="Calibri"/>
              </a:rPr>
              <a:t>о</a:t>
            </a:r>
            <a:r>
              <a:rPr sz="800" b="1" spc="-5" dirty="0">
                <a:latin typeface="Calibri"/>
                <a:cs typeface="Calibri"/>
              </a:rPr>
              <a:t>л</a:t>
            </a:r>
            <a:r>
              <a:rPr sz="800" b="1" dirty="0">
                <a:latin typeface="Calibri"/>
                <a:cs typeface="Calibri"/>
              </a:rPr>
              <a:t>ы и  загружает</a:t>
            </a:r>
            <a:r>
              <a:rPr sz="800" b="1" spc="-45" dirty="0">
                <a:latin typeface="Calibri"/>
                <a:cs typeface="Calibri"/>
              </a:rPr>
              <a:t> </a:t>
            </a:r>
            <a:r>
              <a:rPr sz="800" b="1" spc="-5" dirty="0">
                <a:latin typeface="Calibri"/>
                <a:cs typeface="Calibri"/>
              </a:rPr>
              <a:t>их </a:t>
            </a:r>
            <a:r>
              <a:rPr sz="800" b="1" dirty="0">
                <a:latin typeface="Calibri"/>
                <a:cs typeface="Calibri"/>
              </a:rPr>
              <a:t>на</a:t>
            </a:r>
            <a:r>
              <a:rPr sz="800" b="1" spc="-20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платформу</a:t>
            </a:r>
            <a:endParaRPr sz="800">
              <a:latin typeface="Calibri"/>
              <a:cs typeface="Calibri"/>
            </a:endParaRPr>
          </a:p>
          <a:p>
            <a:pPr marL="184785" marR="29209" indent="-172720" algn="just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185420" algn="l"/>
              </a:tabLst>
            </a:pPr>
            <a:r>
              <a:rPr sz="800" b="1" spc="-5" dirty="0">
                <a:latin typeface="Calibri"/>
                <a:cs typeface="Calibri"/>
              </a:rPr>
              <a:t>З</a:t>
            </a:r>
            <a:r>
              <a:rPr sz="800" b="1" dirty="0">
                <a:latin typeface="Calibri"/>
                <a:cs typeface="Calibri"/>
              </a:rPr>
              <a:t>агру</a:t>
            </a:r>
            <a:r>
              <a:rPr sz="800" b="1" spc="-5" dirty="0">
                <a:latin typeface="Calibri"/>
                <a:cs typeface="Calibri"/>
              </a:rPr>
              <a:t>ж</a:t>
            </a:r>
            <a:r>
              <a:rPr sz="800" b="1" dirty="0">
                <a:latin typeface="Calibri"/>
                <a:cs typeface="Calibri"/>
              </a:rPr>
              <a:t>ает</a:t>
            </a:r>
            <a:r>
              <a:rPr sz="800" b="1" spc="-30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учен</a:t>
            </a:r>
            <a:r>
              <a:rPr sz="800" b="1" spc="-5" dirty="0">
                <a:latin typeface="Calibri"/>
                <a:cs typeface="Calibri"/>
              </a:rPr>
              <a:t>и</a:t>
            </a:r>
            <a:r>
              <a:rPr sz="800" b="1" dirty="0">
                <a:latin typeface="Calibri"/>
                <a:cs typeface="Calibri"/>
              </a:rPr>
              <a:t>к</a:t>
            </a:r>
            <a:r>
              <a:rPr sz="800" b="1" spc="-5" dirty="0">
                <a:latin typeface="Calibri"/>
                <a:cs typeface="Calibri"/>
              </a:rPr>
              <a:t>о</a:t>
            </a:r>
            <a:r>
              <a:rPr sz="800" b="1" dirty="0">
                <a:latin typeface="Calibri"/>
                <a:cs typeface="Calibri"/>
              </a:rPr>
              <a:t>в</a:t>
            </a:r>
            <a:r>
              <a:rPr sz="800" b="1" spc="-30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на</a:t>
            </a:r>
            <a:r>
              <a:rPr sz="800" b="1" spc="-15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п</a:t>
            </a:r>
            <a:r>
              <a:rPr sz="800" b="1" spc="-5" dirty="0">
                <a:latin typeface="Calibri"/>
                <a:cs typeface="Calibri"/>
              </a:rPr>
              <a:t>л</a:t>
            </a:r>
            <a:r>
              <a:rPr sz="800" b="1" dirty="0">
                <a:latin typeface="Calibri"/>
                <a:cs typeface="Calibri"/>
              </a:rPr>
              <a:t>а</a:t>
            </a:r>
            <a:r>
              <a:rPr sz="800" b="1" spc="-5" dirty="0">
                <a:latin typeface="Calibri"/>
                <a:cs typeface="Calibri"/>
              </a:rPr>
              <a:t>тф</a:t>
            </a:r>
            <a:r>
              <a:rPr sz="800" b="1" dirty="0">
                <a:latin typeface="Calibri"/>
                <a:cs typeface="Calibri"/>
              </a:rPr>
              <a:t>орму,  к</a:t>
            </a:r>
            <a:r>
              <a:rPr sz="800" b="1" spc="-5" dirty="0">
                <a:latin typeface="Calibri"/>
                <a:cs typeface="Calibri"/>
              </a:rPr>
              <a:t>о</a:t>
            </a:r>
            <a:r>
              <a:rPr sz="800" b="1" dirty="0">
                <a:latin typeface="Calibri"/>
                <a:cs typeface="Calibri"/>
              </a:rPr>
              <a:t>ррек</a:t>
            </a:r>
            <a:r>
              <a:rPr sz="800" b="1" spc="-5" dirty="0">
                <a:latin typeface="Calibri"/>
                <a:cs typeface="Calibri"/>
              </a:rPr>
              <a:t>ти</a:t>
            </a:r>
            <a:r>
              <a:rPr sz="800" b="1" dirty="0">
                <a:latin typeface="Calibri"/>
                <a:cs typeface="Calibri"/>
              </a:rPr>
              <a:t>рует</a:t>
            </a:r>
            <a:r>
              <a:rPr sz="800" b="1" spc="-50" dirty="0">
                <a:latin typeface="Calibri"/>
                <a:cs typeface="Calibri"/>
              </a:rPr>
              <a:t> </a:t>
            </a:r>
            <a:r>
              <a:rPr sz="800" b="1" spc="-5" dirty="0">
                <a:latin typeface="Calibri"/>
                <a:cs typeface="Calibri"/>
              </a:rPr>
              <a:t>с</a:t>
            </a:r>
            <a:r>
              <a:rPr sz="800" b="1" dirty="0">
                <a:latin typeface="Calibri"/>
                <a:cs typeface="Calibri"/>
              </a:rPr>
              <a:t>п</a:t>
            </a:r>
            <a:r>
              <a:rPr sz="800" b="1" spc="-5" dirty="0">
                <a:latin typeface="Calibri"/>
                <a:cs typeface="Calibri"/>
              </a:rPr>
              <a:t>иск</a:t>
            </a:r>
            <a:r>
              <a:rPr sz="800" b="1" dirty="0">
                <a:latin typeface="Calibri"/>
                <a:cs typeface="Calibri"/>
              </a:rPr>
              <a:t>и учен</a:t>
            </a:r>
            <a:r>
              <a:rPr sz="800" b="1" spc="-5" dirty="0">
                <a:latin typeface="Calibri"/>
                <a:cs typeface="Calibri"/>
              </a:rPr>
              <a:t>и</a:t>
            </a:r>
            <a:r>
              <a:rPr sz="800" b="1" dirty="0">
                <a:latin typeface="Calibri"/>
                <a:cs typeface="Calibri"/>
              </a:rPr>
              <a:t>к</a:t>
            </a:r>
            <a:r>
              <a:rPr sz="800" b="1" spc="-5" dirty="0">
                <a:latin typeface="Calibri"/>
                <a:cs typeface="Calibri"/>
              </a:rPr>
              <a:t>о</a:t>
            </a:r>
            <a:r>
              <a:rPr sz="800" b="1" dirty="0">
                <a:latin typeface="Calibri"/>
                <a:cs typeface="Calibri"/>
              </a:rPr>
              <a:t>в</a:t>
            </a:r>
            <a:r>
              <a:rPr sz="800" b="1" spc="-40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в</a:t>
            </a:r>
            <a:endParaRPr sz="800">
              <a:latin typeface="Calibri"/>
              <a:cs typeface="Calibri"/>
            </a:endParaRPr>
          </a:p>
          <a:p>
            <a:pPr marL="184785">
              <a:lnSpc>
                <a:spcPct val="100000"/>
              </a:lnSpc>
            </a:pPr>
            <a:r>
              <a:rPr sz="800" b="1" dirty="0">
                <a:latin typeface="Calibri"/>
                <a:cs typeface="Calibri"/>
              </a:rPr>
              <a:t>кабинете</a:t>
            </a:r>
            <a:endParaRPr sz="800">
              <a:latin typeface="Calibri"/>
              <a:cs typeface="Calibri"/>
            </a:endParaRPr>
          </a:p>
          <a:p>
            <a:pPr marL="184785" marR="203835" indent="-172720">
              <a:lnSpc>
                <a:spcPct val="100000"/>
              </a:lnSpc>
              <a:buFont typeface="Wingdings"/>
              <a:buChar char=""/>
              <a:tabLst>
                <a:tab pos="185420" algn="l"/>
              </a:tabLst>
            </a:pPr>
            <a:r>
              <a:rPr sz="800" b="1" spc="-5" dirty="0">
                <a:latin typeface="Calibri"/>
                <a:cs typeface="Calibri"/>
              </a:rPr>
              <a:t>П</a:t>
            </a:r>
            <a:r>
              <a:rPr sz="800" b="1" dirty="0">
                <a:latin typeface="Calibri"/>
                <a:cs typeface="Calibri"/>
              </a:rPr>
              <a:t>омогает</a:t>
            </a:r>
            <a:r>
              <a:rPr sz="800" b="1" spc="-30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учен</a:t>
            </a:r>
            <a:r>
              <a:rPr sz="800" b="1" spc="-5" dirty="0">
                <a:latin typeface="Calibri"/>
                <a:cs typeface="Calibri"/>
              </a:rPr>
              <a:t>и</a:t>
            </a:r>
            <a:r>
              <a:rPr sz="800" b="1" dirty="0">
                <a:latin typeface="Calibri"/>
                <a:cs typeface="Calibri"/>
              </a:rPr>
              <a:t>к</a:t>
            </a:r>
            <a:r>
              <a:rPr sz="800" b="1" spc="-5" dirty="0">
                <a:latin typeface="Calibri"/>
                <a:cs typeface="Calibri"/>
              </a:rPr>
              <a:t>а</a:t>
            </a:r>
            <a:r>
              <a:rPr sz="800" b="1" dirty="0">
                <a:latin typeface="Calibri"/>
                <a:cs typeface="Calibri"/>
              </a:rPr>
              <a:t>м</a:t>
            </a:r>
            <a:r>
              <a:rPr sz="800" b="1" spc="-25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на</a:t>
            </a:r>
            <a:r>
              <a:rPr sz="800" b="1" spc="-15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к</a:t>
            </a:r>
            <a:r>
              <a:rPr sz="800" b="1" spc="-5" dirty="0">
                <a:latin typeface="Calibri"/>
                <a:cs typeface="Calibri"/>
              </a:rPr>
              <a:t>аждом  этапе</a:t>
            </a:r>
            <a:endParaRPr sz="800">
              <a:latin typeface="Calibri"/>
              <a:cs typeface="Calibri"/>
            </a:endParaRPr>
          </a:p>
          <a:p>
            <a:pPr marL="184785" marR="5080" indent="-172720">
              <a:lnSpc>
                <a:spcPct val="100000"/>
              </a:lnSpc>
              <a:buFont typeface="Wingdings"/>
              <a:buChar char=""/>
              <a:tabLst>
                <a:tab pos="185420" algn="l"/>
              </a:tabLst>
            </a:pPr>
            <a:r>
              <a:rPr sz="800" b="1" dirty="0">
                <a:latin typeface="Calibri"/>
                <a:cs typeface="Calibri"/>
              </a:rPr>
              <a:t>Проводит</a:t>
            </a:r>
            <a:r>
              <a:rPr sz="800" b="1" spc="-35" dirty="0">
                <a:latin typeface="Calibri"/>
                <a:cs typeface="Calibri"/>
              </a:rPr>
              <a:t> </a:t>
            </a:r>
            <a:r>
              <a:rPr sz="800" b="1" spc="-5" dirty="0">
                <a:latin typeface="Calibri"/>
                <a:cs typeface="Calibri"/>
              </a:rPr>
              <a:t>родительские</a:t>
            </a:r>
            <a:r>
              <a:rPr sz="800" b="1" spc="-20" dirty="0">
                <a:latin typeface="Calibri"/>
                <a:cs typeface="Calibri"/>
              </a:rPr>
              <a:t> </a:t>
            </a:r>
            <a:r>
              <a:rPr sz="800" b="1" spc="-5" dirty="0">
                <a:latin typeface="Calibri"/>
                <a:cs typeface="Calibri"/>
              </a:rPr>
              <a:t>собрания</a:t>
            </a:r>
            <a:r>
              <a:rPr sz="800" b="1" spc="-35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о </a:t>
            </a:r>
            <a:r>
              <a:rPr sz="800" b="1" spc="-165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проекте</a:t>
            </a:r>
            <a:endParaRPr sz="800">
              <a:latin typeface="Calibri"/>
              <a:cs typeface="Calibri"/>
            </a:endParaRPr>
          </a:p>
          <a:p>
            <a:pPr marL="184785" marR="8255" indent="-172720">
              <a:lnSpc>
                <a:spcPct val="100000"/>
              </a:lnSpc>
              <a:buFont typeface="Wingdings"/>
              <a:buChar char=""/>
              <a:tabLst>
                <a:tab pos="185420" algn="l"/>
              </a:tabLst>
            </a:pPr>
            <a:r>
              <a:rPr sz="800" b="1" dirty="0">
                <a:latin typeface="Calibri"/>
                <a:cs typeface="Calibri"/>
              </a:rPr>
              <a:t>Делает</a:t>
            </a:r>
            <a:r>
              <a:rPr sz="800" b="1" spc="-35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все</a:t>
            </a:r>
            <a:r>
              <a:rPr sz="800" b="1" spc="-30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отметки</a:t>
            </a:r>
            <a:r>
              <a:rPr sz="800" b="1" spc="-35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о</a:t>
            </a:r>
            <a:r>
              <a:rPr sz="800" b="1" spc="-35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прохождении </a:t>
            </a:r>
            <a:r>
              <a:rPr sz="800" b="1" spc="-165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учениками</a:t>
            </a:r>
            <a:r>
              <a:rPr sz="800" b="1" spc="-35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мероприятий</a:t>
            </a:r>
            <a:r>
              <a:rPr sz="800" b="1" spc="-25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на</a:t>
            </a:r>
            <a:endParaRPr sz="800">
              <a:latin typeface="Calibri"/>
              <a:cs typeface="Calibri"/>
            </a:endParaRPr>
          </a:p>
          <a:p>
            <a:pPr marL="184785">
              <a:lnSpc>
                <a:spcPct val="100000"/>
              </a:lnSpc>
            </a:pPr>
            <a:r>
              <a:rPr sz="800" b="1" dirty="0">
                <a:latin typeface="Calibri"/>
                <a:cs typeface="Calibri"/>
              </a:rPr>
              <a:t>платформе</a:t>
            </a:r>
            <a:endParaRPr sz="800">
              <a:latin typeface="Calibri"/>
              <a:cs typeface="Calibri"/>
            </a:endParaRPr>
          </a:p>
          <a:p>
            <a:pPr marL="184785" marR="619125" indent="-172720">
              <a:lnSpc>
                <a:spcPct val="100000"/>
              </a:lnSpc>
              <a:buFont typeface="Wingdings"/>
              <a:buChar char=""/>
              <a:tabLst>
                <a:tab pos="185420" algn="l"/>
              </a:tabLst>
            </a:pPr>
            <a:r>
              <a:rPr sz="800" b="1" spc="-5" dirty="0">
                <a:latin typeface="Calibri"/>
                <a:cs typeface="Calibri"/>
              </a:rPr>
              <a:t>П</a:t>
            </a:r>
            <a:r>
              <a:rPr sz="800" b="1" dirty="0">
                <a:latin typeface="Calibri"/>
                <a:cs typeface="Calibri"/>
              </a:rPr>
              <a:t>роход</a:t>
            </a:r>
            <a:r>
              <a:rPr sz="800" b="1" spc="-5" dirty="0">
                <a:latin typeface="Calibri"/>
                <a:cs typeface="Calibri"/>
              </a:rPr>
              <a:t>и</a:t>
            </a:r>
            <a:r>
              <a:rPr sz="800" b="1" dirty="0">
                <a:latin typeface="Calibri"/>
                <a:cs typeface="Calibri"/>
              </a:rPr>
              <a:t>т</a:t>
            </a:r>
            <a:r>
              <a:rPr sz="800" b="1" spc="-40" dirty="0">
                <a:latin typeface="Calibri"/>
                <a:cs typeface="Calibri"/>
              </a:rPr>
              <a:t> </a:t>
            </a:r>
            <a:r>
              <a:rPr sz="800" b="1" dirty="0">
                <a:latin typeface="Calibri"/>
                <a:cs typeface="Calibri"/>
              </a:rPr>
              <a:t>по</a:t>
            </a:r>
            <a:r>
              <a:rPr sz="800" b="1" spc="-5" dirty="0">
                <a:latin typeface="Calibri"/>
                <a:cs typeface="Calibri"/>
              </a:rPr>
              <a:t>в</a:t>
            </a:r>
            <a:r>
              <a:rPr sz="800" b="1" dirty="0">
                <a:latin typeface="Calibri"/>
                <a:cs typeface="Calibri"/>
              </a:rPr>
              <a:t>ы</a:t>
            </a:r>
            <a:r>
              <a:rPr sz="800" b="1" spc="-5" dirty="0">
                <a:latin typeface="Calibri"/>
                <a:cs typeface="Calibri"/>
              </a:rPr>
              <a:t>ше</a:t>
            </a:r>
            <a:r>
              <a:rPr sz="800" b="1" spc="5" dirty="0">
                <a:latin typeface="Calibri"/>
                <a:cs typeface="Calibri"/>
              </a:rPr>
              <a:t>н</a:t>
            </a:r>
            <a:r>
              <a:rPr sz="800" b="1" spc="-5" dirty="0">
                <a:latin typeface="Calibri"/>
                <a:cs typeface="Calibri"/>
              </a:rPr>
              <a:t>и</a:t>
            </a:r>
            <a:r>
              <a:rPr sz="800" b="1" dirty="0">
                <a:latin typeface="Calibri"/>
                <a:cs typeface="Calibri"/>
              </a:rPr>
              <a:t>е  </a:t>
            </a:r>
            <a:r>
              <a:rPr sz="800" b="1" spc="-5" dirty="0">
                <a:latin typeface="Calibri"/>
                <a:cs typeface="Calibri"/>
              </a:rPr>
              <a:t>квалификации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89584" y="4131970"/>
            <a:ext cx="64135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У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ЧЕНИК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81150" y="3825341"/>
            <a:ext cx="2214245" cy="1002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4785" marR="347980" indent="-172720">
              <a:lnSpc>
                <a:spcPct val="100000"/>
              </a:lnSpc>
              <a:spcBef>
                <a:spcPts val="100"/>
              </a:spcBef>
              <a:buClr>
                <a:srgbClr val="000000"/>
              </a:buClr>
              <a:buFont typeface="Wingdings"/>
              <a:buChar char=""/>
              <a:tabLst>
                <a:tab pos="185420" algn="l"/>
              </a:tabLst>
            </a:pPr>
            <a:r>
              <a:rPr sz="800" b="1" spc="-5" dirty="0">
                <a:solidFill>
                  <a:srgbClr val="00AFEF"/>
                </a:solidFill>
                <a:latin typeface="Calibri"/>
                <a:cs typeface="Calibri"/>
              </a:rPr>
              <a:t>П</a:t>
            </a:r>
            <a:r>
              <a:rPr sz="800" b="1" dirty="0">
                <a:solidFill>
                  <a:srgbClr val="00AFEF"/>
                </a:solidFill>
                <a:latin typeface="Calibri"/>
                <a:cs typeface="Calibri"/>
              </a:rPr>
              <a:t>о</a:t>
            </a:r>
            <a:r>
              <a:rPr sz="800" b="1" spc="-5" dirty="0">
                <a:solidFill>
                  <a:srgbClr val="00AFEF"/>
                </a:solidFill>
                <a:latin typeface="Calibri"/>
                <a:cs typeface="Calibri"/>
              </a:rPr>
              <a:t>л</a:t>
            </a:r>
            <a:r>
              <a:rPr sz="800" b="1" dirty="0">
                <a:solidFill>
                  <a:srgbClr val="00AFEF"/>
                </a:solidFill>
                <a:latin typeface="Calibri"/>
                <a:cs typeface="Calibri"/>
              </a:rPr>
              <a:t>учает</a:t>
            </a:r>
            <a:r>
              <a:rPr sz="800" b="1" spc="-4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800" b="1" spc="-5" dirty="0">
                <a:solidFill>
                  <a:srgbClr val="00AFEF"/>
                </a:solidFill>
                <a:latin typeface="Calibri"/>
                <a:cs typeface="Calibri"/>
              </a:rPr>
              <a:t>л</a:t>
            </a:r>
            <a:r>
              <a:rPr sz="800" b="1" dirty="0">
                <a:solidFill>
                  <a:srgbClr val="00AFEF"/>
                </a:solidFill>
                <a:latin typeface="Calibri"/>
                <a:cs typeface="Calibri"/>
              </a:rPr>
              <a:t>огин и</a:t>
            </a:r>
            <a:r>
              <a:rPr sz="800" b="1" spc="-5" dirty="0">
                <a:solidFill>
                  <a:srgbClr val="00AFEF"/>
                </a:solidFill>
                <a:latin typeface="Calibri"/>
                <a:cs typeface="Calibri"/>
              </a:rPr>
              <a:t> парол</a:t>
            </a:r>
            <a:r>
              <a:rPr sz="800" b="1" dirty="0">
                <a:solidFill>
                  <a:srgbClr val="00AFEF"/>
                </a:solidFill>
                <a:latin typeface="Calibri"/>
                <a:cs typeface="Calibri"/>
              </a:rPr>
              <a:t>ь</a:t>
            </a:r>
            <a:r>
              <a:rPr sz="800" b="1" spc="-1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00AFEF"/>
                </a:solidFill>
                <a:latin typeface="Calibri"/>
                <a:cs typeface="Calibri"/>
              </a:rPr>
              <a:t>от</a:t>
            </a:r>
            <a:r>
              <a:rPr sz="800" b="1" spc="-1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00AFEF"/>
                </a:solidFill>
                <a:latin typeface="Calibri"/>
                <a:cs typeface="Calibri"/>
              </a:rPr>
              <a:t>педагог</a:t>
            </a:r>
            <a:r>
              <a:rPr sz="800" b="1" spc="5" dirty="0">
                <a:solidFill>
                  <a:srgbClr val="00AFEF"/>
                </a:solidFill>
                <a:latin typeface="Calibri"/>
                <a:cs typeface="Calibri"/>
              </a:rPr>
              <a:t>а</a:t>
            </a:r>
            <a:r>
              <a:rPr sz="800" b="1" dirty="0">
                <a:solidFill>
                  <a:srgbClr val="00AFEF"/>
                </a:solidFill>
                <a:latin typeface="Calibri"/>
                <a:cs typeface="Calibri"/>
              </a:rPr>
              <a:t>-  навигатора</a:t>
            </a:r>
            <a:endParaRPr sz="8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buClr>
                <a:srgbClr val="000000"/>
              </a:buClr>
              <a:buFont typeface="Wingdings"/>
              <a:buChar char=""/>
              <a:tabLst>
                <a:tab pos="185420" algn="l"/>
              </a:tabLst>
            </a:pPr>
            <a:r>
              <a:rPr sz="800" b="1" spc="-5" dirty="0">
                <a:solidFill>
                  <a:srgbClr val="00AFEF"/>
                </a:solidFill>
                <a:latin typeface="Calibri"/>
                <a:cs typeface="Calibri"/>
              </a:rPr>
              <a:t>П</a:t>
            </a:r>
            <a:r>
              <a:rPr sz="800" b="1" dirty="0">
                <a:solidFill>
                  <a:srgbClr val="00AFEF"/>
                </a:solidFill>
                <a:latin typeface="Calibri"/>
                <a:cs typeface="Calibri"/>
              </a:rPr>
              <a:t>роход</a:t>
            </a:r>
            <a:r>
              <a:rPr sz="800" b="1" spc="-5" dirty="0">
                <a:solidFill>
                  <a:srgbClr val="00AFEF"/>
                </a:solidFill>
                <a:latin typeface="Calibri"/>
                <a:cs typeface="Calibri"/>
              </a:rPr>
              <a:t>и</a:t>
            </a:r>
            <a:r>
              <a:rPr sz="800" b="1" dirty="0">
                <a:solidFill>
                  <a:srgbClr val="00AFEF"/>
                </a:solidFill>
                <a:latin typeface="Calibri"/>
                <a:cs typeface="Calibri"/>
              </a:rPr>
              <a:t>т</a:t>
            </a:r>
            <a:r>
              <a:rPr sz="800" b="1" spc="-4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00AFEF"/>
                </a:solidFill>
                <a:latin typeface="Calibri"/>
                <a:cs typeface="Calibri"/>
              </a:rPr>
              <a:t>вери</a:t>
            </a:r>
            <a:r>
              <a:rPr sz="800" b="1" spc="-5" dirty="0">
                <a:solidFill>
                  <a:srgbClr val="00AFEF"/>
                </a:solidFill>
                <a:latin typeface="Calibri"/>
                <a:cs typeface="Calibri"/>
              </a:rPr>
              <a:t>фи</a:t>
            </a:r>
            <a:r>
              <a:rPr sz="800" b="1" dirty="0">
                <a:solidFill>
                  <a:srgbClr val="00AFEF"/>
                </a:solidFill>
                <a:latin typeface="Calibri"/>
                <a:cs typeface="Calibri"/>
              </a:rPr>
              <a:t>к</a:t>
            </a:r>
            <a:r>
              <a:rPr sz="800" b="1" spc="-5" dirty="0">
                <a:solidFill>
                  <a:srgbClr val="00AFEF"/>
                </a:solidFill>
                <a:latin typeface="Calibri"/>
                <a:cs typeface="Calibri"/>
              </a:rPr>
              <a:t>а</a:t>
            </a:r>
            <a:r>
              <a:rPr sz="800" b="1" dirty="0">
                <a:solidFill>
                  <a:srgbClr val="00AFEF"/>
                </a:solidFill>
                <a:latin typeface="Calibri"/>
                <a:cs typeface="Calibri"/>
              </a:rPr>
              <a:t>ц</a:t>
            </a:r>
            <a:r>
              <a:rPr sz="800" b="1" spc="-5" dirty="0">
                <a:solidFill>
                  <a:srgbClr val="00AFEF"/>
                </a:solidFill>
                <a:latin typeface="Calibri"/>
                <a:cs typeface="Calibri"/>
              </a:rPr>
              <a:t>и</a:t>
            </a:r>
            <a:r>
              <a:rPr sz="800" b="1" dirty="0">
                <a:solidFill>
                  <a:srgbClr val="00AFEF"/>
                </a:solidFill>
                <a:latin typeface="Calibri"/>
                <a:cs typeface="Calibri"/>
              </a:rPr>
              <a:t>ю</a:t>
            </a:r>
            <a:r>
              <a:rPr sz="800" b="1" spc="-5" dirty="0">
                <a:solidFill>
                  <a:srgbClr val="00AFEF"/>
                </a:solidFill>
                <a:latin typeface="Calibri"/>
                <a:cs typeface="Calibri"/>
              </a:rPr>
              <a:t> п</a:t>
            </a:r>
            <a:r>
              <a:rPr sz="800" b="1" dirty="0">
                <a:solidFill>
                  <a:srgbClr val="00AFEF"/>
                </a:solidFill>
                <a:latin typeface="Calibri"/>
                <a:cs typeface="Calibri"/>
              </a:rPr>
              <a:t>о</a:t>
            </a:r>
            <a:r>
              <a:rPr sz="800" b="1" spc="-2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00AFEF"/>
                </a:solidFill>
                <a:latin typeface="Calibri"/>
                <a:cs typeface="Calibri"/>
              </a:rPr>
              <a:t>ном</a:t>
            </a:r>
            <a:r>
              <a:rPr sz="800" b="1" spc="5" dirty="0">
                <a:solidFill>
                  <a:srgbClr val="00AFEF"/>
                </a:solidFill>
                <a:latin typeface="Calibri"/>
                <a:cs typeface="Calibri"/>
              </a:rPr>
              <a:t>е</a:t>
            </a:r>
            <a:r>
              <a:rPr sz="800" b="1" dirty="0">
                <a:solidFill>
                  <a:srgbClr val="00AFEF"/>
                </a:solidFill>
                <a:latin typeface="Calibri"/>
                <a:cs typeface="Calibri"/>
              </a:rPr>
              <a:t>ру</a:t>
            </a:r>
            <a:r>
              <a:rPr sz="800" b="1" spc="-3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00AFEF"/>
                </a:solidFill>
                <a:latin typeface="Calibri"/>
                <a:cs typeface="Calibri"/>
              </a:rPr>
              <a:t>теле</a:t>
            </a:r>
            <a:r>
              <a:rPr sz="800" b="1" spc="-5" dirty="0">
                <a:solidFill>
                  <a:srgbClr val="00AFEF"/>
                </a:solidFill>
                <a:latin typeface="Calibri"/>
                <a:cs typeface="Calibri"/>
              </a:rPr>
              <a:t>ф</a:t>
            </a:r>
            <a:r>
              <a:rPr sz="800" b="1" dirty="0">
                <a:solidFill>
                  <a:srgbClr val="00AFEF"/>
                </a:solidFill>
                <a:latin typeface="Calibri"/>
                <a:cs typeface="Calibri"/>
              </a:rPr>
              <a:t>о</a:t>
            </a:r>
            <a:r>
              <a:rPr sz="800" b="1" spc="5" dirty="0">
                <a:solidFill>
                  <a:srgbClr val="00AFEF"/>
                </a:solidFill>
                <a:latin typeface="Calibri"/>
                <a:cs typeface="Calibri"/>
              </a:rPr>
              <a:t>н</a:t>
            </a:r>
            <a:r>
              <a:rPr sz="800" b="1" dirty="0">
                <a:solidFill>
                  <a:srgbClr val="00AFEF"/>
                </a:solidFill>
                <a:latin typeface="Calibri"/>
                <a:cs typeface="Calibri"/>
              </a:rPr>
              <a:t>а</a:t>
            </a:r>
            <a:endParaRPr sz="8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buClr>
                <a:srgbClr val="000000"/>
              </a:buClr>
              <a:buFont typeface="Wingdings"/>
              <a:buChar char=""/>
              <a:tabLst>
                <a:tab pos="185420" algn="l"/>
              </a:tabLst>
            </a:pPr>
            <a:r>
              <a:rPr sz="800" b="1" dirty="0">
                <a:solidFill>
                  <a:srgbClr val="00AFEF"/>
                </a:solidFill>
                <a:latin typeface="Calibri"/>
                <a:cs typeface="Calibri"/>
              </a:rPr>
              <a:t>Учас</a:t>
            </a:r>
            <a:r>
              <a:rPr sz="800" b="1" spc="-5" dirty="0">
                <a:solidFill>
                  <a:srgbClr val="00AFEF"/>
                </a:solidFill>
                <a:latin typeface="Calibri"/>
                <a:cs typeface="Calibri"/>
              </a:rPr>
              <a:t>т</a:t>
            </a:r>
            <a:r>
              <a:rPr sz="800" b="1" dirty="0">
                <a:solidFill>
                  <a:srgbClr val="00AFEF"/>
                </a:solidFill>
                <a:latin typeface="Calibri"/>
                <a:cs typeface="Calibri"/>
              </a:rPr>
              <a:t>вует</a:t>
            </a:r>
            <a:r>
              <a:rPr sz="800" b="1" spc="-3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00AFEF"/>
                </a:solidFill>
                <a:latin typeface="Calibri"/>
                <a:cs typeface="Calibri"/>
              </a:rPr>
              <a:t>в</a:t>
            </a:r>
            <a:r>
              <a:rPr sz="800" b="1" spc="-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00AFEF"/>
                </a:solidFill>
                <a:latin typeface="Calibri"/>
                <a:cs typeface="Calibri"/>
              </a:rPr>
              <a:t>меропр</a:t>
            </a:r>
            <a:r>
              <a:rPr sz="800" b="1" spc="-5" dirty="0">
                <a:solidFill>
                  <a:srgbClr val="00AFEF"/>
                </a:solidFill>
                <a:latin typeface="Calibri"/>
                <a:cs typeface="Calibri"/>
              </a:rPr>
              <a:t>ия</a:t>
            </a:r>
            <a:r>
              <a:rPr sz="800" b="1" dirty="0">
                <a:solidFill>
                  <a:srgbClr val="00AFEF"/>
                </a:solidFill>
                <a:latin typeface="Calibri"/>
                <a:cs typeface="Calibri"/>
              </a:rPr>
              <a:t>т</a:t>
            </a:r>
            <a:r>
              <a:rPr sz="800" b="1" spc="-10" dirty="0">
                <a:solidFill>
                  <a:srgbClr val="00AFEF"/>
                </a:solidFill>
                <a:latin typeface="Calibri"/>
                <a:cs typeface="Calibri"/>
              </a:rPr>
              <a:t>и</a:t>
            </a:r>
            <a:r>
              <a:rPr sz="800" b="1" spc="-5" dirty="0">
                <a:solidFill>
                  <a:srgbClr val="00AFEF"/>
                </a:solidFill>
                <a:latin typeface="Calibri"/>
                <a:cs typeface="Calibri"/>
              </a:rPr>
              <a:t>я</a:t>
            </a:r>
            <a:r>
              <a:rPr sz="800" b="1" dirty="0">
                <a:solidFill>
                  <a:srgbClr val="00AFEF"/>
                </a:solidFill>
                <a:latin typeface="Calibri"/>
                <a:cs typeface="Calibri"/>
              </a:rPr>
              <a:t>х</a:t>
            </a:r>
            <a:endParaRPr sz="800">
              <a:latin typeface="Calibri"/>
              <a:cs typeface="Calibri"/>
            </a:endParaRPr>
          </a:p>
          <a:p>
            <a:pPr marL="184785" marR="150495">
              <a:lnSpc>
                <a:spcPct val="100000"/>
              </a:lnSpc>
            </a:pPr>
            <a:r>
              <a:rPr sz="800" b="1" dirty="0">
                <a:solidFill>
                  <a:srgbClr val="00AFEF"/>
                </a:solidFill>
                <a:latin typeface="Calibri"/>
                <a:cs typeface="Calibri"/>
              </a:rPr>
              <a:t>про</a:t>
            </a:r>
            <a:r>
              <a:rPr sz="800" b="1" spc="-5" dirty="0">
                <a:solidFill>
                  <a:srgbClr val="00AFEF"/>
                </a:solidFill>
                <a:latin typeface="Calibri"/>
                <a:cs typeface="Calibri"/>
              </a:rPr>
              <a:t>ф</a:t>
            </a:r>
            <a:r>
              <a:rPr sz="800" b="1" dirty="0">
                <a:solidFill>
                  <a:srgbClr val="00AFEF"/>
                </a:solidFill>
                <a:latin typeface="Calibri"/>
                <a:cs typeface="Calibri"/>
              </a:rPr>
              <a:t>ор</a:t>
            </a:r>
            <a:r>
              <a:rPr sz="800" b="1" spc="-5" dirty="0">
                <a:solidFill>
                  <a:srgbClr val="00AFEF"/>
                </a:solidFill>
                <a:latin typeface="Calibri"/>
                <a:cs typeface="Calibri"/>
              </a:rPr>
              <a:t>и</a:t>
            </a:r>
            <a:r>
              <a:rPr sz="800" b="1" dirty="0">
                <a:solidFill>
                  <a:srgbClr val="00AFEF"/>
                </a:solidFill>
                <a:latin typeface="Calibri"/>
                <a:cs typeface="Calibri"/>
              </a:rPr>
              <a:t>е</a:t>
            </a:r>
            <a:r>
              <a:rPr sz="800" b="1" spc="-10" dirty="0">
                <a:solidFill>
                  <a:srgbClr val="00AFEF"/>
                </a:solidFill>
                <a:latin typeface="Calibri"/>
                <a:cs typeface="Calibri"/>
              </a:rPr>
              <a:t>н</a:t>
            </a:r>
            <a:r>
              <a:rPr sz="800" b="1" dirty="0">
                <a:solidFill>
                  <a:srgbClr val="00AFEF"/>
                </a:solidFill>
                <a:latin typeface="Calibri"/>
                <a:cs typeface="Calibri"/>
              </a:rPr>
              <a:t>т</a:t>
            </a:r>
            <a:r>
              <a:rPr sz="800" b="1" spc="-5" dirty="0">
                <a:solidFill>
                  <a:srgbClr val="00AFEF"/>
                </a:solidFill>
                <a:latin typeface="Calibri"/>
                <a:cs typeface="Calibri"/>
              </a:rPr>
              <a:t>а</a:t>
            </a:r>
            <a:r>
              <a:rPr sz="800" b="1" dirty="0">
                <a:solidFill>
                  <a:srgbClr val="00AFEF"/>
                </a:solidFill>
                <a:latin typeface="Calibri"/>
                <a:cs typeface="Calibri"/>
              </a:rPr>
              <a:t>ц</a:t>
            </a:r>
            <a:r>
              <a:rPr sz="800" b="1" spc="-5" dirty="0">
                <a:solidFill>
                  <a:srgbClr val="00AFEF"/>
                </a:solidFill>
                <a:latin typeface="Calibri"/>
                <a:cs typeface="Calibri"/>
              </a:rPr>
              <a:t>и</a:t>
            </a:r>
            <a:r>
              <a:rPr sz="800" b="1" dirty="0">
                <a:solidFill>
                  <a:srgbClr val="00AFEF"/>
                </a:solidFill>
                <a:latin typeface="Calibri"/>
                <a:cs typeface="Calibri"/>
              </a:rPr>
              <a:t>о</a:t>
            </a:r>
            <a:r>
              <a:rPr sz="800" b="1" spc="-10" dirty="0">
                <a:solidFill>
                  <a:srgbClr val="00AFEF"/>
                </a:solidFill>
                <a:latin typeface="Calibri"/>
                <a:cs typeface="Calibri"/>
              </a:rPr>
              <a:t>н</a:t>
            </a:r>
            <a:r>
              <a:rPr sz="800" b="1" dirty="0">
                <a:solidFill>
                  <a:srgbClr val="00AFEF"/>
                </a:solidFill>
                <a:latin typeface="Calibri"/>
                <a:cs typeface="Calibri"/>
              </a:rPr>
              <a:t>н</a:t>
            </a:r>
            <a:r>
              <a:rPr sz="800" b="1" spc="-15" dirty="0">
                <a:solidFill>
                  <a:srgbClr val="00AFEF"/>
                </a:solidFill>
                <a:latin typeface="Calibri"/>
                <a:cs typeface="Calibri"/>
              </a:rPr>
              <a:t>о</a:t>
            </a:r>
            <a:r>
              <a:rPr sz="800" b="1" dirty="0">
                <a:solidFill>
                  <a:srgbClr val="00AFEF"/>
                </a:solidFill>
                <a:latin typeface="Calibri"/>
                <a:cs typeface="Calibri"/>
              </a:rPr>
              <a:t>го</a:t>
            </a:r>
            <a:r>
              <a:rPr sz="800" b="1" spc="-5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00AFEF"/>
                </a:solidFill>
                <a:latin typeface="Calibri"/>
                <a:cs typeface="Calibri"/>
              </a:rPr>
              <a:t>м</a:t>
            </a:r>
            <a:r>
              <a:rPr sz="800" b="1" spc="-5" dirty="0">
                <a:solidFill>
                  <a:srgbClr val="00AFEF"/>
                </a:solidFill>
                <a:latin typeface="Calibri"/>
                <a:cs typeface="Calibri"/>
              </a:rPr>
              <a:t>и</a:t>
            </a:r>
            <a:r>
              <a:rPr sz="800" b="1" dirty="0">
                <a:solidFill>
                  <a:srgbClr val="00AFEF"/>
                </a:solidFill>
                <a:latin typeface="Calibri"/>
                <a:cs typeface="Calibri"/>
              </a:rPr>
              <a:t>н</a:t>
            </a:r>
            <a:r>
              <a:rPr sz="800" b="1" spc="-5" dirty="0">
                <a:solidFill>
                  <a:srgbClr val="00AFEF"/>
                </a:solidFill>
                <a:latin typeface="Calibri"/>
                <a:cs typeface="Calibri"/>
              </a:rPr>
              <a:t>и</a:t>
            </a:r>
            <a:r>
              <a:rPr sz="800" b="1" dirty="0">
                <a:solidFill>
                  <a:srgbClr val="00AFEF"/>
                </a:solidFill>
                <a:latin typeface="Calibri"/>
                <a:cs typeface="Calibri"/>
              </a:rPr>
              <a:t>мума</a:t>
            </a:r>
            <a:r>
              <a:rPr sz="800" b="1" spc="-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00AFEF"/>
                </a:solidFill>
                <a:latin typeface="Calibri"/>
                <a:cs typeface="Calibri"/>
              </a:rPr>
              <a:t>(урок</a:t>
            </a:r>
            <a:r>
              <a:rPr sz="800" b="1" spc="-10" dirty="0">
                <a:solidFill>
                  <a:srgbClr val="00AFEF"/>
                </a:solidFill>
                <a:latin typeface="Calibri"/>
                <a:cs typeface="Calibri"/>
              </a:rPr>
              <a:t>и</a:t>
            </a:r>
            <a:r>
              <a:rPr sz="800" b="1" dirty="0">
                <a:solidFill>
                  <a:srgbClr val="00AFEF"/>
                </a:solidFill>
                <a:latin typeface="Calibri"/>
                <a:cs typeface="Calibri"/>
              </a:rPr>
              <a:t>,  диагностики,</a:t>
            </a:r>
            <a:r>
              <a:rPr sz="800" b="1" spc="-1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00AFEF"/>
                </a:solidFill>
                <a:latin typeface="Calibri"/>
                <a:cs typeface="Calibri"/>
              </a:rPr>
              <a:t>пробы,</a:t>
            </a:r>
            <a:r>
              <a:rPr sz="800" b="1" spc="-3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00AFEF"/>
                </a:solidFill>
                <a:latin typeface="Calibri"/>
                <a:cs typeface="Calibri"/>
              </a:rPr>
              <a:t>выставка, встречи)</a:t>
            </a:r>
            <a:endParaRPr sz="8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buClr>
                <a:srgbClr val="000000"/>
              </a:buClr>
              <a:buFont typeface="Wingdings"/>
              <a:buChar char=""/>
              <a:tabLst>
                <a:tab pos="185420" algn="l"/>
              </a:tabLst>
            </a:pPr>
            <a:r>
              <a:rPr sz="800" b="1" spc="-5" dirty="0">
                <a:solidFill>
                  <a:srgbClr val="00AFEF"/>
                </a:solidFill>
                <a:latin typeface="Calibri"/>
                <a:cs typeface="Calibri"/>
              </a:rPr>
              <a:t>Оставляет</a:t>
            </a:r>
            <a:r>
              <a:rPr sz="800" b="1" spc="-2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00AFEF"/>
                </a:solidFill>
                <a:latin typeface="Calibri"/>
                <a:cs typeface="Calibri"/>
              </a:rPr>
              <a:t>отзывы</a:t>
            </a:r>
            <a:r>
              <a:rPr sz="800" b="1" spc="-2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00AFEF"/>
                </a:solidFill>
                <a:latin typeface="Calibri"/>
                <a:cs typeface="Calibri"/>
              </a:rPr>
              <a:t>о</a:t>
            </a:r>
            <a:r>
              <a:rPr sz="800" b="1" spc="-2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00AFEF"/>
                </a:solidFill>
                <a:latin typeface="Calibri"/>
                <a:cs typeface="Calibri"/>
              </a:rPr>
              <a:t>мероприятиях</a:t>
            </a:r>
            <a:endParaRPr sz="8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spcBef>
                <a:spcPts val="5"/>
              </a:spcBef>
              <a:buClr>
                <a:srgbClr val="000000"/>
              </a:buClr>
              <a:buFont typeface="Wingdings"/>
              <a:buChar char=""/>
              <a:tabLst>
                <a:tab pos="185420" algn="l"/>
              </a:tabLst>
            </a:pPr>
            <a:r>
              <a:rPr sz="800" b="1" spc="-5" dirty="0">
                <a:solidFill>
                  <a:srgbClr val="00AFEF"/>
                </a:solidFill>
                <a:latin typeface="Calibri"/>
                <a:cs typeface="Calibri"/>
              </a:rPr>
              <a:t>П</a:t>
            </a:r>
            <a:r>
              <a:rPr sz="800" b="1" dirty="0">
                <a:solidFill>
                  <a:srgbClr val="00AFEF"/>
                </a:solidFill>
                <a:latin typeface="Calibri"/>
                <a:cs typeface="Calibri"/>
              </a:rPr>
              <a:t>о</a:t>
            </a:r>
            <a:r>
              <a:rPr sz="800" b="1" spc="-5" dirty="0">
                <a:solidFill>
                  <a:srgbClr val="00AFEF"/>
                </a:solidFill>
                <a:latin typeface="Calibri"/>
                <a:cs typeface="Calibri"/>
              </a:rPr>
              <a:t>л</a:t>
            </a:r>
            <a:r>
              <a:rPr sz="800" b="1" dirty="0">
                <a:solidFill>
                  <a:srgbClr val="00AFEF"/>
                </a:solidFill>
                <a:latin typeface="Calibri"/>
                <a:cs typeface="Calibri"/>
              </a:rPr>
              <a:t>учает</a:t>
            </a:r>
            <a:r>
              <a:rPr sz="800" b="1" spc="-4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00AFEF"/>
                </a:solidFill>
                <a:latin typeface="Calibri"/>
                <a:cs typeface="Calibri"/>
              </a:rPr>
              <a:t>рек</a:t>
            </a:r>
            <a:r>
              <a:rPr sz="800" b="1" spc="-5" dirty="0">
                <a:solidFill>
                  <a:srgbClr val="00AFEF"/>
                </a:solidFill>
                <a:latin typeface="Calibri"/>
                <a:cs typeface="Calibri"/>
              </a:rPr>
              <a:t>о</a:t>
            </a:r>
            <a:r>
              <a:rPr sz="800" b="1" dirty="0">
                <a:solidFill>
                  <a:srgbClr val="00AFEF"/>
                </a:solidFill>
                <a:latin typeface="Calibri"/>
                <a:cs typeface="Calibri"/>
              </a:rPr>
              <a:t>мендац</a:t>
            </a:r>
            <a:r>
              <a:rPr sz="800" b="1" spc="-5" dirty="0">
                <a:solidFill>
                  <a:srgbClr val="00AFEF"/>
                </a:solidFill>
                <a:latin typeface="Calibri"/>
                <a:cs typeface="Calibri"/>
              </a:rPr>
              <a:t>и</a:t>
            </a:r>
            <a:r>
              <a:rPr sz="800" b="1" dirty="0">
                <a:solidFill>
                  <a:srgbClr val="00AFEF"/>
                </a:solidFill>
                <a:latin typeface="Calibri"/>
                <a:cs typeface="Calibri"/>
              </a:rPr>
              <a:t>и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237990" y="4223410"/>
            <a:ext cx="862965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РОДИТЕЛЬ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584316" y="4047540"/>
            <a:ext cx="2299335" cy="8801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5"/>
              </a:spcBef>
              <a:buClr>
                <a:srgbClr val="000000"/>
              </a:buClr>
              <a:buFont typeface="Wingdings"/>
              <a:buChar char=""/>
              <a:tabLst>
                <a:tab pos="185420" algn="l"/>
              </a:tabLst>
            </a:pPr>
            <a:r>
              <a:rPr sz="800" b="1" spc="-5" dirty="0">
                <a:solidFill>
                  <a:srgbClr val="00AFEF"/>
                </a:solidFill>
                <a:latin typeface="Calibri"/>
                <a:cs typeface="Calibri"/>
              </a:rPr>
              <a:t>Предоставляет</a:t>
            </a:r>
            <a:r>
              <a:rPr sz="800" b="1" spc="-2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800" b="1" spc="-5" dirty="0">
                <a:solidFill>
                  <a:srgbClr val="00AFEF"/>
                </a:solidFill>
                <a:latin typeface="Calibri"/>
                <a:cs typeface="Calibri"/>
              </a:rPr>
              <a:t>согласие</a:t>
            </a:r>
            <a:r>
              <a:rPr sz="800" b="1" spc="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00AFEF"/>
                </a:solidFill>
                <a:latin typeface="Calibri"/>
                <a:cs typeface="Calibri"/>
              </a:rPr>
              <a:t>на</a:t>
            </a:r>
            <a:r>
              <a:rPr sz="800" b="1" spc="-1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00AFEF"/>
                </a:solidFill>
                <a:latin typeface="Calibri"/>
                <a:cs typeface="Calibri"/>
              </a:rPr>
              <a:t>ребенка</a:t>
            </a:r>
            <a:r>
              <a:rPr sz="800" b="1" spc="-3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00AFEF"/>
                </a:solidFill>
                <a:latin typeface="Calibri"/>
                <a:cs typeface="Calibri"/>
              </a:rPr>
              <a:t>младше</a:t>
            </a:r>
            <a:r>
              <a:rPr sz="800" b="1" spc="-1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00AFEF"/>
                </a:solidFill>
                <a:latin typeface="Calibri"/>
                <a:cs typeface="Calibri"/>
              </a:rPr>
              <a:t>14</a:t>
            </a:r>
            <a:endParaRPr sz="800">
              <a:latin typeface="Calibri"/>
              <a:cs typeface="Calibri"/>
            </a:endParaRPr>
          </a:p>
          <a:p>
            <a:pPr marL="184785">
              <a:lnSpc>
                <a:spcPct val="100000"/>
              </a:lnSpc>
            </a:pPr>
            <a:r>
              <a:rPr sz="800" b="1" dirty="0">
                <a:solidFill>
                  <a:srgbClr val="00AFEF"/>
                </a:solidFill>
                <a:latin typeface="Calibri"/>
                <a:cs typeface="Calibri"/>
              </a:rPr>
              <a:t>лет</a:t>
            </a:r>
            <a:endParaRPr sz="800">
              <a:latin typeface="Calibri"/>
              <a:cs typeface="Calibri"/>
            </a:endParaRPr>
          </a:p>
          <a:p>
            <a:pPr marL="184785" marR="343535" indent="-172720">
              <a:lnSpc>
                <a:spcPct val="100000"/>
              </a:lnSpc>
              <a:buClr>
                <a:srgbClr val="000000"/>
              </a:buClr>
              <a:buFont typeface="Wingdings"/>
              <a:buChar char=""/>
              <a:tabLst>
                <a:tab pos="185420" algn="l"/>
              </a:tabLst>
            </a:pPr>
            <a:r>
              <a:rPr sz="800" b="1" spc="-5" dirty="0">
                <a:solidFill>
                  <a:srgbClr val="00AFEF"/>
                </a:solidFill>
                <a:latin typeface="Calibri"/>
                <a:cs typeface="Calibri"/>
              </a:rPr>
              <a:t>З</a:t>
            </a:r>
            <a:r>
              <a:rPr sz="800" b="1" dirty="0">
                <a:solidFill>
                  <a:srgbClr val="00AFEF"/>
                </a:solidFill>
                <a:latin typeface="Calibri"/>
                <a:cs typeface="Calibri"/>
              </a:rPr>
              <a:t>на</a:t>
            </a:r>
            <a:r>
              <a:rPr sz="800" b="1" spc="-5" dirty="0">
                <a:solidFill>
                  <a:srgbClr val="00AFEF"/>
                </a:solidFill>
                <a:latin typeface="Calibri"/>
                <a:cs typeface="Calibri"/>
              </a:rPr>
              <a:t>к</a:t>
            </a:r>
            <a:r>
              <a:rPr sz="800" b="1" dirty="0">
                <a:solidFill>
                  <a:srgbClr val="00AFEF"/>
                </a:solidFill>
                <a:latin typeface="Calibri"/>
                <a:cs typeface="Calibri"/>
              </a:rPr>
              <a:t>оми</a:t>
            </a:r>
            <a:r>
              <a:rPr sz="800" b="1" spc="-5" dirty="0">
                <a:solidFill>
                  <a:srgbClr val="00AFEF"/>
                </a:solidFill>
                <a:latin typeface="Calibri"/>
                <a:cs typeface="Calibri"/>
              </a:rPr>
              <a:t>тс</a:t>
            </a:r>
            <a:r>
              <a:rPr sz="800" b="1" dirty="0">
                <a:solidFill>
                  <a:srgbClr val="00AFEF"/>
                </a:solidFill>
                <a:latin typeface="Calibri"/>
                <a:cs typeface="Calibri"/>
              </a:rPr>
              <a:t>я</a:t>
            </a:r>
            <a:r>
              <a:rPr sz="800" b="1" spc="-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00AFEF"/>
                </a:solidFill>
                <a:latin typeface="Calibri"/>
                <a:cs typeface="Calibri"/>
              </a:rPr>
              <a:t>с</a:t>
            </a:r>
            <a:r>
              <a:rPr sz="800" b="1" spc="-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00AFEF"/>
                </a:solidFill>
                <a:latin typeface="Calibri"/>
                <a:cs typeface="Calibri"/>
              </a:rPr>
              <a:t>проек</a:t>
            </a:r>
            <a:r>
              <a:rPr sz="800" b="1" spc="-5" dirty="0">
                <a:solidFill>
                  <a:srgbClr val="00AFEF"/>
                </a:solidFill>
                <a:latin typeface="Calibri"/>
                <a:cs typeface="Calibri"/>
              </a:rPr>
              <a:t>т</a:t>
            </a:r>
            <a:r>
              <a:rPr sz="800" b="1" dirty="0">
                <a:solidFill>
                  <a:srgbClr val="00AFEF"/>
                </a:solidFill>
                <a:latin typeface="Calibri"/>
                <a:cs typeface="Calibri"/>
              </a:rPr>
              <a:t>ом</a:t>
            </a:r>
            <a:r>
              <a:rPr sz="800" b="1" spc="-3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00AFEF"/>
                </a:solidFill>
                <a:latin typeface="Calibri"/>
                <a:cs typeface="Calibri"/>
              </a:rPr>
              <a:t>на</a:t>
            </a:r>
            <a:r>
              <a:rPr sz="800" b="1" spc="-1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00AFEF"/>
                </a:solidFill>
                <a:latin typeface="Calibri"/>
                <a:cs typeface="Calibri"/>
              </a:rPr>
              <a:t>п</a:t>
            </a:r>
            <a:r>
              <a:rPr sz="800" b="1" spc="-5" dirty="0">
                <a:solidFill>
                  <a:srgbClr val="00AFEF"/>
                </a:solidFill>
                <a:latin typeface="Calibri"/>
                <a:cs typeface="Calibri"/>
              </a:rPr>
              <a:t>л</a:t>
            </a:r>
            <a:r>
              <a:rPr sz="800" b="1" dirty="0">
                <a:solidFill>
                  <a:srgbClr val="00AFEF"/>
                </a:solidFill>
                <a:latin typeface="Calibri"/>
                <a:cs typeface="Calibri"/>
              </a:rPr>
              <a:t>а</a:t>
            </a:r>
            <a:r>
              <a:rPr sz="800" b="1" spc="-5" dirty="0">
                <a:solidFill>
                  <a:srgbClr val="00AFEF"/>
                </a:solidFill>
                <a:latin typeface="Calibri"/>
                <a:cs typeface="Calibri"/>
              </a:rPr>
              <a:t>тф</a:t>
            </a:r>
            <a:r>
              <a:rPr sz="800" b="1" dirty="0">
                <a:solidFill>
                  <a:srgbClr val="00AFEF"/>
                </a:solidFill>
                <a:latin typeface="Calibri"/>
                <a:cs typeface="Calibri"/>
              </a:rPr>
              <a:t>орме</a:t>
            </a:r>
            <a:r>
              <a:rPr sz="800" b="1" spc="-2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00AFEF"/>
                </a:solidFill>
                <a:latin typeface="Calibri"/>
                <a:cs typeface="Calibri"/>
              </a:rPr>
              <a:t>в  разделе</a:t>
            </a:r>
            <a:r>
              <a:rPr sz="800" b="1" spc="-4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00AFEF"/>
                </a:solidFill>
                <a:latin typeface="Calibri"/>
                <a:cs typeface="Calibri"/>
              </a:rPr>
              <a:t>для</a:t>
            </a:r>
            <a:r>
              <a:rPr sz="800" b="1" spc="-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00AFEF"/>
                </a:solidFill>
                <a:latin typeface="Calibri"/>
                <a:cs typeface="Calibri"/>
              </a:rPr>
              <a:t>родителей</a:t>
            </a:r>
            <a:endParaRPr sz="800">
              <a:latin typeface="Calibri"/>
              <a:cs typeface="Calibri"/>
            </a:endParaRPr>
          </a:p>
          <a:p>
            <a:pPr marL="184785" marR="327660" indent="-172720">
              <a:lnSpc>
                <a:spcPct val="100000"/>
              </a:lnSpc>
              <a:buClr>
                <a:srgbClr val="000000"/>
              </a:buClr>
              <a:buFont typeface="Wingdings"/>
              <a:buChar char=""/>
              <a:tabLst>
                <a:tab pos="185420" algn="l"/>
              </a:tabLst>
            </a:pPr>
            <a:r>
              <a:rPr sz="800" b="1" dirty="0">
                <a:solidFill>
                  <a:srgbClr val="00AFEF"/>
                </a:solidFill>
                <a:latin typeface="Calibri"/>
                <a:cs typeface="Calibri"/>
              </a:rPr>
              <a:t>Учас</a:t>
            </a:r>
            <a:r>
              <a:rPr sz="800" b="1" spc="-5" dirty="0">
                <a:solidFill>
                  <a:srgbClr val="00AFEF"/>
                </a:solidFill>
                <a:latin typeface="Calibri"/>
                <a:cs typeface="Calibri"/>
              </a:rPr>
              <a:t>т</a:t>
            </a:r>
            <a:r>
              <a:rPr sz="800" b="1" dirty="0">
                <a:solidFill>
                  <a:srgbClr val="00AFEF"/>
                </a:solidFill>
                <a:latin typeface="Calibri"/>
                <a:cs typeface="Calibri"/>
              </a:rPr>
              <a:t>вует</a:t>
            </a:r>
            <a:r>
              <a:rPr sz="800" b="1" spc="-3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00AFEF"/>
                </a:solidFill>
                <a:latin typeface="Calibri"/>
                <a:cs typeface="Calibri"/>
              </a:rPr>
              <a:t>в</a:t>
            </a:r>
            <a:r>
              <a:rPr sz="800" b="1" spc="-5" dirty="0">
                <a:solidFill>
                  <a:srgbClr val="00AFEF"/>
                </a:solidFill>
                <a:latin typeface="Calibri"/>
                <a:cs typeface="Calibri"/>
              </a:rPr>
              <a:t> сов</a:t>
            </a:r>
            <a:r>
              <a:rPr sz="800" b="1" dirty="0">
                <a:solidFill>
                  <a:srgbClr val="00AFEF"/>
                </a:solidFill>
                <a:latin typeface="Calibri"/>
                <a:cs typeface="Calibri"/>
              </a:rPr>
              <a:t>ме</a:t>
            </a:r>
            <a:r>
              <a:rPr sz="800" b="1" spc="-5" dirty="0">
                <a:solidFill>
                  <a:srgbClr val="00AFEF"/>
                </a:solidFill>
                <a:latin typeface="Calibri"/>
                <a:cs typeface="Calibri"/>
              </a:rPr>
              <a:t>ст</a:t>
            </a:r>
            <a:r>
              <a:rPr sz="800" b="1" dirty="0">
                <a:solidFill>
                  <a:srgbClr val="00AFEF"/>
                </a:solidFill>
                <a:latin typeface="Calibri"/>
                <a:cs typeface="Calibri"/>
              </a:rPr>
              <a:t>ных</a:t>
            </a:r>
            <a:r>
              <a:rPr sz="800" b="1" spc="-3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00AFEF"/>
                </a:solidFill>
                <a:latin typeface="Calibri"/>
                <a:cs typeface="Calibri"/>
              </a:rPr>
              <a:t>меропр</a:t>
            </a:r>
            <a:r>
              <a:rPr sz="800" b="1" spc="-5" dirty="0">
                <a:solidFill>
                  <a:srgbClr val="00AFEF"/>
                </a:solidFill>
                <a:latin typeface="Calibri"/>
                <a:cs typeface="Calibri"/>
              </a:rPr>
              <a:t>ия</a:t>
            </a:r>
            <a:r>
              <a:rPr sz="800" b="1" dirty="0">
                <a:solidFill>
                  <a:srgbClr val="00AFEF"/>
                </a:solidFill>
                <a:latin typeface="Calibri"/>
                <a:cs typeface="Calibri"/>
              </a:rPr>
              <a:t>т</a:t>
            </a:r>
            <a:r>
              <a:rPr sz="800" b="1" spc="-10" dirty="0">
                <a:solidFill>
                  <a:srgbClr val="00AFEF"/>
                </a:solidFill>
                <a:latin typeface="Calibri"/>
                <a:cs typeface="Calibri"/>
              </a:rPr>
              <a:t>и</a:t>
            </a:r>
            <a:r>
              <a:rPr sz="800" b="1" spc="-5" dirty="0">
                <a:solidFill>
                  <a:srgbClr val="00AFEF"/>
                </a:solidFill>
                <a:latin typeface="Calibri"/>
                <a:cs typeface="Calibri"/>
              </a:rPr>
              <a:t>я</a:t>
            </a:r>
            <a:r>
              <a:rPr sz="800" b="1" dirty="0">
                <a:solidFill>
                  <a:srgbClr val="00AFEF"/>
                </a:solidFill>
                <a:latin typeface="Calibri"/>
                <a:cs typeface="Calibri"/>
              </a:rPr>
              <a:t>х</a:t>
            </a:r>
            <a:r>
              <a:rPr sz="800" b="1" spc="-2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00AFEF"/>
                </a:solidFill>
                <a:latin typeface="Calibri"/>
                <a:cs typeface="Calibri"/>
              </a:rPr>
              <a:t>с  ребенк</a:t>
            </a:r>
            <a:r>
              <a:rPr sz="800" b="1" spc="-5" dirty="0">
                <a:solidFill>
                  <a:srgbClr val="00AFEF"/>
                </a:solidFill>
                <a:latin typeface="Calibri"/>
                <a:cs typeface="Calibri"/>
              </a:rPr>
              <a:t>о</a:t>
            </a:r>
            <a:r>
              <a:rPr sz="800" b="1" dirty="0">
                <a:solidFill>
                  <a:srgbClr val="00AFEF"/>
                </a:solidFill>
                <a:latin typeface="Calibri"/>
                <a:cs typeface="Calibri"/>
              </a:rPr>
              <a:t>м</a:t>
            </a:r>
            <a:r>
              <a:rPr sz="800" b="1" spc="-5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00AFEF"/>
                </a:solidFill>
                <a:latin typeface="Calibri"/>
                <a:cs typeface="Calibri"/>
              </a:rPr>
              <a:t>на</a:t>
            </a:r>
            <a:r>
              <a:rPr sz="800" b="1" spc="-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00AFEF"/>
                </a:solidFill>
                <a:latin typeface="Calibri"/>
                <a:cs typeface="Calibri"/>
              </a:rPr>
              <a:t>п</a:t>
            </a:r>
            <a:r>
              <a:rPr sz="800" b="1" spc="-5" dirty="0">
                <a:solidFill>
                  <a:srgbClr val="00AFEF"/>
                </a:solidFill>
                <a:latin typeface="Calibri"/>
                <a:cs typeface="Calibri"/>
              </a:rPr>
              <a:t>л</a:t>
            </a:r>
            <a:r>
              <a:rPr sz="800" b="1" dirty="0">
                <a:solidFill>
                  <a:srgbClr val="00AFEF"/>
                </a:solidFill>
                <a:latin typeface="Calibri"/>
                <a:cs typeface="Calibri"/>
              </a:rPr>
              <a:t>а</a:t>
            </a:r>
            <a:r>
              <a:rPr sz="800" b="1" spc="-5" dirty="0">
                <a:solidFill>
                  <a:srgbClr val="00AFEF"/>
                </a:solidFill>
                <a:latin typeface="Calibri"/>
                <a:cs typeface="Calibri"/>
              </a:rPr>
              <a:t>тф</a:t>
            </a:r>
            <a:r>
              <a:rPr sz="800" b="1" dirty="0">
                <a:solidFill>
                  <a:srgbClr val="00AFEF"/>
                </a:solidFill>
                <a:latin typeface="Calibri"/>
                <a:cs typeface="Calibri"/>
              </a:rPr>
              <a:t>орме</a:t>
            </a:r>
            <a:endParaRPr sz="800">
              <a:latin typeface="Calibri"/>
              <a:cs typeface="Calibri"/>
            </a:endParaRPr>
          </a:p>
          <a:p>
            <a:pPr marL="184785" indent="-172720">
              <a:lnSpc>
                <a:spcPct val="100000"/>
              </a:lnSpc>
              <a:buClr>
                <a:srgbClr val="000000"/>
              </a:buClr>
              <a:buFont typeface="Wingdings"/>
              <a:buChar char=""/>
              <a:tabLst>
                <a:tab pos="185420" algn="l"/>
              </a:tabLst>
            </a:pPr>
            <a:r>
              <a:rPr sz="800" b="1" dirty="0">
                <a:solidFill>
                  <a:srgbClr val="00AFEF"/>
                </a:solidFill>
                <a:latin typeface="Calibri"/>
                <a:cs typeface="Calibri"/>
              </a:rPr>
              <a:t>Знакомится</a:t>
            </a:r>
            <a:r>
              <a:rPr sz="800" b="1" spc="-25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00AFEF"/>
                </a:solidFill>
                <a:latin typeface="Calibri"/>
                <a:cs typeface="Calibri"/>
              </a:rPr>
              <a:t>с</a:t>
            </a:r>
            <a:r>
              <a:rPr sz="800" b="1" spc="-2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00AFEF"/>
                </a:solidFill>
                <a:latin typeface="Calibri"/>
                <a:cs typeface="Calibri"/>
              </a:rPr>
              <a:t>результатами</a:t>
            </a:r>
            <a:r>
              <a:rPr sz="800" b="1" spc="-30" dirty="0">
                <a:solidFill>
                  <a:srgbClr val="00AFEF"/>
                </a:solidFill>
                <a:latin typeface="Calibri"/>
                <a:cs typeface="Calibri"/>
              </a:rPr>
              <a:t> </a:t>
            </a:r>
            <a:r>
              <a:rPr sz="800" b="1" dirty="0">
                <a:solidFill>
                  <a:srgbClr val="00AFEF"/>
                </a:solidFill>
                <a:latin typeface="Calibri"/>
                <a:cs typeface="Calibri"/>
              </a:rPr>
              <a:t>ребенка</a:t>
            </a:r>
            <a:endParaRPr sz="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39355" y="1413002"/>
            <a:ext cx="1604645" cy="37304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0763" y="66548"/>
            <a:ext cx="197993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45" dirty="0">
                <a:solidFill>
                  <a:srgbClr val="FF0000"/>
                </a:solidFill>
                <a:latin typeface="Tahoma"/>
                <a:cs typeface="Tahoma"/>
              </a:rPr>
              <a:t>До</a:t>
            </a:r>
            <a:r>
              <a:rPr sz="2200" b="1" spc="-114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200" b="1" spc="-95" dirty="0">
                <a:solidFill>
                  <a:srgbClr val="FF0000"/>
                </a:solidFill>
                <a:latin typeface="Tahoma"/>
                <a:cs typeface="Tahoma"/>
              </a:rPr>
              <a:t>31.05.2024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504935" y="4738827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5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9227" y="488188"/>
            <a:ext cx="7905750" cy="3820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08915">
              <a:lnSpc>
                <a:spcPct val="115100"/>
              </a:lnSpc>
              <a:spcBef>
                <a:spcPts val="100"/>
              </a:spcBef>
              <a:buAutoNum type="arabicPeriod"/>
              <a:tabLst>
                <a:tab pos="262890" algn="l"/>
              </a:tabLst>
            </a:pPr>
            <a:r>
              <a:rPr sz="1800" spc="75" dirty="0">
                <a:latin typeface="Tahoma"/>
                <a:cs typeface="Tahoma"/>
              </a:rPr>
              <a:t>назначение</a:t>
            </a:r>
            <a:r>
              <a:rPr sz="1800" spc="-70" dirty="0">
                <a:latin typeface="Tahoma"/>
                <a:cs typeface="Tahoma"/>
              </a:rPr>
              <a:t> </a:t>
            </a:r>
            <a:r>
              <a:rPr sz="1800" spc="40" dirty="0">
                <a:latin typeface="Tahoma"/>
                <a:cs typeface="Tahoma"/>
              </a:rPr>
              <a:t>ответственного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spc="120" dirty="0">
                <a:latin typeface="Tahoma"/>
                <a:cs typeface="Tahoma"/>
              </a:rPr>
              <a:t>за</a:t>
            </a:r>
            <a:r>
              <a:rPr sz="1800" spc="-80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реализацию</a:t>
            </a:r>
            <a:r>
              <a:rPr sz="1800" spc="-40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проекта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spc="60" dirty="0">
                <a:latin typeface="Tahoma"/>
                <a:cs typeface="Tahoma"/>
              </a:rPr>
              <a:t>в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114" dirty="0">
                <a:latin typeface="Tahoma"/>
                <a:cs typeface="Tahoma"/>
              </a:rPr>
              <a:t>ОО</a:t>
            </a:r>
            <a:r>
              <a:rPr sz="1800" spc="-85" dirty="0">
                <a:latin typeface="Tahoma"/>
                <a:cs typeface="Tahoma"/>
              </a:rPr>
              <a:t> </a:t>
            </a:r>
            <a:r>
              <a:rPr sz="1800" spc="35" dirty="0">
                <a:latin typeface="Tahoma"/>
                <a:cs typeface="Tahoma"/>
              </a:rPr>
              <a:t>(роль</a:t>
            </a:r>
            <a:r>
              <a:rPr sz="1800" spc="-75" dirty="0">
                <a:latin typeface="Tahoma"/>
                <a:cs typeface="Tahoma"/>
              </a:rPr>
              <a:t> </a:t>
            </a:r>
            <a:r>
              <a:rPr sz="1800" spc="105" dirty="0">
                <a:latin typeface="Tahoma"/>
                <a:cs typeface="Tahoma"/>
              </a:rPr>
              <a:t>на </a:t>
            </a:r>
            <a:r>
              <a:rPr sz="1800" spc="-545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платформе</a:t>
            </a:r>
            <a:r>
              <a:rPr sz="1800" spc="-50" dirty="0">
                <a:latin typeface="Tahoma"/>
                <a:cs typeface="Tahoma"/>
              </a:rPr>
              <a:t> </a:t>
            </a:r>
            <a:r>
              <a:rPr sz="1800" spc="55" dirty="0">
                <a:latin typeface="Tahoma"/>
                <a:cs typeface="Tahoma"/>
              </a:rPr>
              <a:t>«Администратор</a:t>
            </a:r>
            <a:r>
              <a:rPr sz="1800" spc="-4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школы»)</a:t>
            </a:r>
          </a:p>
          <a:p>
            <a:pPr marL="12700" marR="193040">
              <a:lnSpc>
                <a:spcPct val="114999"/>
              </a:lnSpc>
              <a:buAutoNum type="arabicPeriod"/>
              <a:tabLst>
                <a:tab pos="262890" algn="l"/>
              </a:tabLst>
            </a:pPr>
            <a:r>
              <a:rPr sz="1800" spc="75" dirty="0">
                <a:latin typeface="Tahoma"/>
                <a:cs typeface="Tahoma"/>
              </a:rPr>
              <a:t>назначенный</a:t>
            </a:r>
            <a:r>
              <a:rPr sz="1800" spc="-75" dirty="0">
                <a:latin typeface="Tahoma"/>
                <a:cs typeface="Tahoma"/>
              </a:rPr>
              <a:t> </a:t>
            </a:r>
            <a:r>
              <a:rPr sz="1800" b="1" spc="-25" dirty="0">
                <a:solidFill>
                  <a:srgbClr val="00AFEF"/>
                </a:solidFill>
                <a:latin typeface="Tahoma"/>
                <a:cs typeface="Tahoma"/>
              </a:rPr>
              <a:t>Администратор</a:t>
            </a:r>
            <a:r>
              <a:rPr sz="1800" b="1" spc="-35" dirty="0">
                <a:solidFill>
                  <a:srgbClr val="00AFEF"/>
                </a:solidFill>
                <a:latin typeface="Tahoma"/>
                <a:cs typeface="Tahoma"/>
              </a:rPr>
              <a:t> </a:t>
            </a:r>
            <a:r>
              <a:rPr sz="1800" b="1" spc="-45" dirty="0">
                <a:solidFill>
                  <a:srgbClr val="00AFEF"/>
                </a:solidFill>
                <a:latin typeface="Tahoma"/>
                <a:cs typeface="Tahoma"/>
              </a:rPr>
              <a:t>от</a:t>
            </a:r>
            <a:r>
              <a:rPr sz="1800" b="1" spc="-40" dirty="0">
                <a:solidFill>
                  <a:srgbClr val="00AFEF"/>
                </a:solidFill>
                <a:latin typeface="Tahoma"/>
                <a:cs typeface="Tahoma"/>
              </a:rPr>
              <a:t> </a:t>
            </a:r>
            <a:r>
              <a:rPr sz="1800" b="1" spc="-85" dirty="0">
                <a:solidFill>
                  <a:srgbClr val="00AFEF"/>
                </a:solidFill>
                <a:latin typeface="Tahoma"/>
                <a:cs typeface="Tahoma"/>
              </a:rPr>
              <a:t>школы</a:t>
            </a:r>
            <a:r>
              <a:rPr sz="1800" b="1" spc="-30" dirty="0">
                <a:solidFill>
                  <a:srgbClr val="00AFEF"/>
                </a:solidFill>
                <a:latin typeface="Tahoma"/>
                <a:cs typeface="Tahoma"/>
              </a:rPr>
              <a:t> </a:t>
            </a:r>
            <a:r>
              <a:rPr sz="1800" spc="55" dirty="0">
                <a:latin typeface="Tahoma"/>
                <a:cs typeface="Tahoma"/>
              </a:rPr>
              <a:t>получил</a:t>
            </a:r>
            <a:r>
              <a:rPr sz="1800" spc="-45" dirty="0">
                <a:latin typeface="Tahoma"/>
                <a:cs typeface="Tahoma"/>
              </a:rPr>
              <a:t> </a:t>
            </a:r>
            <a:r>
              <a:rPr sz="1800" spc="105" dirty="0">
                <a:latin typeface="Tahoma"/>
                <a:cs typeface="Tahoma"/>
              </a:rPr>
              <a:t>на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40" dirty="0">
                <a:latin typeface="Tahoma"/>
                <a:cs typeface="Tahoma"/>
              </a:rPr>
              <a:t>почту</a:t>
            </a:r>
            <a:r>
              <a:rPr sz="1800" spc="-70" dirty="0">
                <a:latin typeface="Tahoma"/>
                <a:cs typeface="Tahoma"/>
              </a:rPr>
              <a:t> </a:t>
            </a:r>
            <a:r>
              <a:rPr sz="1800" spc="45" dirty="0">
                <a:latin typeface="Tahoma"/>
                <a:cs typeface="Tahoma"/>
              </a:rPr>
              <a:t>ссылку, </a:t>
            </a:r>
            <a:r>
              <a:rPr sz="1800" spc="-545" dirty="0">
                <a:latin typeface="Tahoma"/>
                <a:cs typeface="Tahoma"/>
              </a:rPr>
              <a:t> </a:t>
            </a:r>
            <a:r>
              <a:rPr sz="1800" spc="55" dirty="0">
                <a:latin typeface="Tahoma"/>
                <a:cs typeface="Tahoma"/>
              </a:rPr>
              <a:t>логин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55" dirty="0">
                <a:latin typeface="Tahoma"/>
                <a:cs typeface="Tahoma"/>
              </a:rPr>
              <a:t>и</a:t>
            </a:r>
            <a:r>
              <a:rPr sz="1800" spc="-75" dirty="0">
                <a:latin typeface="Tahoma"/>
                <a:cs typeface="Tahoma"/>
              </a:rPr>
              <a:t> </a:t>
            </a:r>
            <a:r>
              <a:rPr sz="1800" spc="50" dirty="0">
                <a:latin typeface="Tahoma"/>
                <a:cs typeface="Tahoma"/>
              </a:rPr>
              <a:t>пароль.</a:t>
            </a:r>
            <a:endParaRPr sz="1800" dirty="0">
              <a:latin typeface="Tahoma"/>
              <a:cs typeface="Tahoma"/>
            </a:endParaRPr>
          </a:p>
          <a:p>
            <a:pPr marL="12700" marR="5080">
              <a:lnSpc>
                <a:spcPct val="114999"/>
              </a:lnSpc>
            </a:pPr>
            <a:r>
              <a:rPr sz="1800" spc="100" dirty="0">
                <a:solidFill>
                  <a:srgbClr val="00AFEF"/>
                </a:solidFill>
                <a:latin typeface="Tahoma"/>
                <a:cs typeface="Tahoma"/>
              </a:rPr>
              <a:t>Для</a:t>
            </a:r>
            <a:r>
              <a:rPr sz="1800" spc="-95" dirty="0">
                <a:solidFill>
                  <a:srgbClr val="00AFEF"/>
                </a:solidFill>
                <a:latin typeface="Tahoma"/>
                <a:cs typeface="Tahoma"/>
              </a:rPr>
              <a:t> </a:t>
            </a:r>
            <a:r>
              <a:rPr sz="1800" spc="70" dirty="0">
                <a:solidFill>
                  <a:srgbClr val="00AFEF"/>
                </a:solidFill>
                <a:latin typeface="Tahoma"/>
                <a:cs typeface="Tahoma"/>
              </a:rPr>
              <a:t>новых</a:t>
            </a:r>
            <a:r>
              <a:rPr sz="1800" spc="-95" dirty="0">
                <a:solidFill>
                  <a:srgbClr val="00AFEF"/>
                </a:solidFill>
                <a:latin typeface="Tahoma"/>
                <a:cs typeface="Tahoma"/>
              </a:rPr>
              <a:t> </a:t>
            </a:r>
            <a:r>
              <a:rPr sz="1800" spc="50" dirty="0">
                <a:solidFill>
                  <a:srgbClr val="00AFEF"/>
                </a:solidFill>
                <a:latin typeface="Tahoma"/>
                <a:cs typeface="Tahoma"/>
              </a:rPr>
              <a:t>администраторов:</a:t>
            </a:r>
            <a:r>
              <a:rPr sz="1800" spc="-15" dirty="0">
                <a:solidFill>
                  <a:srgbClr val="00AFEF"/>
                </a:solidFill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необходимо</a:t>
            </a:r>
            <a:r>
              <a:rPr sz="1800" spc="-55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активировать</a:t>
            </a:r>
            <a:r>
              <a:rPr sz="1800" spc="-80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свой</a:t>
            </a:r>
            <a:r>
              <a:rPr sz="1800" spc="-90" dirty="0">
                <a:latin typeface="Tahoma"/>
                <a:cs typeface="Tahoma"/>
              </a:rPr>
              <a:t> </a:t>
            </a:r>
            <a:r>
              <a:rPr sz="1800" spc="35" dirty="0">
                <a:latin typeface="Tahoma"/>
                <a:cs typeface="Tahoma"/>
              </a:rPr>
              <a:t>кабинет, </a:t>
            </a:r>
            <a:r>
              <a:rPr sz="1800" spc="-550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заполнить </a:t>
            </a:r>
            <a:r>
              <a:rPr sz="1800" spc="60" dirty="0">
                <a:latin typeface="Tahoma"/>
                <a:cs typeface="Tahoma"/>
              </a:rPr>
              <a:t>все </a:t>
            </a:r>
            <a:r>
              <a:rPr sz="1800" spc="50" dirty="0">
                <a:latin typeface="Tahoma"/>
                <a:cs typeface="Tahoma"/>
              </a:rPr>
              <a:t>данные, </a:t>
            </a:r>
            <a:r>
              <a:rPr sz="1800" spc="55" dirty="0">
                <a:latin typeface="Tahoma"/>
                <a:cs typeface="Tahoma"/>
              </a:rPr>
              <a:t>прикрепить </a:t>
            </a:r>
            <a:r>
              <a:rPr sz="1800" spc="65" dirty="0">
                <a:latin typeface="Tahoma"/>
                <a:cs typeface="Tahoma"/>
              </a:rPr>
              <a:t>свое </a:t>
            </a:r>
            <a:r>
              <a:rPr sz="1800" spc="70" dirty="0">
                <a:latin typeface="Tahoma"/>
                <a:cs typeface="Tahoma"/>
              </a:rPr>
              <a:t>согласие </a:t>
            </a:r>
            <a:r>
              <a:rPr sz="1800" spc="105" dirty="0">
                <a:latin typeface="Tahoma"/>
                <a:cs typeface="Tahoma"/>
              </a:rPr>
              <a:t>на </a:t>
            </a:r>
            <a:r>
              <a:rPr sz="1800" spc="65" dirty="0">
                <a:latin typeface="Tahoma"/>
                <a:cs typeface="Tahoma"/>
              </a:rPr>
              <a:t>обработку </a:t>
            </a:r>
            <a:r>
              <a:rPr sz="1800" spc="70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персональных</a:t>
            </a:r>
            <a:r>
              <a:rPr sz="1800" spc="-75" dirty="0">
                <a:latin typeface="Tahoma"/>
                <a:cs typeface="Tahoma"/>
              </a:rPr>
              <a:t> </a:t>
            </a:r>
            <a:r>
              <a:rPr sz="1800" spc="55" dirty="0">
                <a:latin typeface="Tahoma"/>
                <a:cs typeface="Tahoma"/>
              </a:rPr>
              <a:t>данных.</a:t>
            </a:r>
            <a:endParaRPr sz="18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1800" spc="100" dirty="0">
                <a:solidFill>
                  <a:srgbClr val="00AFEF"/>
                </a:solidFill>
                <a:latin typeface="Tahoma"/>
                <a:cs typeface="Tahoma"/>
              </a:rPr>
              <a:t>Для</a:t>
            </a:r>
            <a:r>
              <a:rPr sz="1800" spc="-110" dirty="0">
                <a:solidFill>
                  <a:srgbClr val="00AFEF"/>
                </a:solidFill>
                <a:latin typeface="Tahoma"/>
                <a:cs typeface="Tahoma"/>
              </a:rPr>
              <a:t> </a:t>
            </a:r>
            <a:r>
              <a:rPr sz="1800" spc="70" dirty="0">
                <a:solidFill>
                  <a:srgbClr val="00AFEF"/>
                </a:solidFill>
                <a:latin typeface="Tahoma"/>
                <a:cs typeface="Tahoma"/>
              </a:rPr>
              <a:t>всех</a:t>
            </a:r>
            <a:r>
              <a:rPr sz="1800" spc="-105" dirty="0">
                <a:solidFill>
                  <a:srgbClr val="00AFEF"/>
                </a:solidFill>
                <a:latin typeface="Tahoma"/>
                <a:cs typeface="Tahoma"/>
              </a:rPr>
              <a:t> </a:t>
            </a:r>
            <a:r>
              <a:rPr sz="1800" spc="50" dirty="0">
                <a:solidFill>
                  <a:srgbClr val="00AFEF"/>
                </a:solidFill>
                <a:latin typeface="Tahoma"/>
                <a:cs typeface="Tahoma"/>
              </a:rPr>
              <a:t>администраторов:</a:t>
            </a:r>
            <a:r>
              <a:rPr sz="1800" spc="-35" dirty="0">
                <a:solidFill>
                  <a:srgbClr val="00AFEF"/>
                </a:solidFill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работать</a:t>
            </a:r>
            <a:endParaRPr sz="18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1800" spc="105" dirty="0">
                <a:latin typeface="Tahoma"/>
                <a:cs typeface="Tahoma"/>
              </a:rPr>
              <a:t>на</a:t>
            </a:r>
            <a:r>
              <a:rPr sz="1800" spc="-85" dirty="0">
                <a:latin typeface="Tahoma"/>
                <a:cs typeface="Tahoma"/>
              </a:rPr>
              <a:t> </a:t>
            </a:r>
            <a:r>
              <a:rPr sz="1800" spc="65" dirty="0">
                <a:latin typeface="Tahoma"/>
                <a:cs typeface="Tahoma"/>
              </a:rPr>
              <a:t>платформе</a:t>
            </a:r>
            <a:r>
              <a:rPr sz="1800" spc="-55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согласно</a:t>
            </a:r>
            <a:r>
              <a:rPr sz="1800" spc="-55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функционалу</a:t>
            </a:r>
            <a:endParaRPr sz="18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1800" spc="25" dirty="0">
                <a:latin typeface="Tahoma"/>
                <a:cs typeface="Tahoma"/>
              </a:rPr>
              <a:t>(мониторинг,</a:t>
            </a:r>
            <a:r>
              <a:rPr sz="1800" spc="-70" dirty="0">
                <a:latin typeface="Tahoma"/>
                <a:cs typeface="Tahoma"/>
              </a:rPr>
              <a:t> </a:t>
            </a:r>
            <a:r>
              <a:rPr sz="1800" spc="35" dirty="0">
                <a:latin typeface="Tahoma"/>
                <a:cs typeface="Tahoma"/>
              </a:rPr>
              <a:t>контроль,</a:t>
            </a:r>
            <a:r>
              <a:rPr sz="1800" spc="-65" dirty="0">
                <a:latin typeface="Tahoma"/>
                <a:cs typeface="Tahoma"/>
              </a:rPr>
              <a:t> </a:t>
            </a:r>
            <a:r>
              <a:rPr sz="1800" spc="55" dirty="0">
                <a:latin typeface="Tahoma"/>
                <a:cs typeface="Tahoma"/>
              </a:rPr>
              <a:t>аналитика)</a:t>
            </a:r>
            <a:endParaRPr sz="18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1800" spc="55" dirty="0">
                <a:latin typeface="Tahoma"/>
                <a:cs typeface="Tahoma"/>
              </a:rPr>
              <a:t>и</a:t>
            </a:r>
            <a:r>
              <a:rPr sz="1800" spc="-105" dirty="0">
                <a:latin typeface="Tahoma"/>
                <a:cs typeface="Tahoma"/>
              </a:rPr>
              <a:t> </a:t>
            </a:r>
            <a:r>
              <a:rPr sz="1800" spc="75" dirty="0">
                <a:latin typeface="Tahoma"/>
                <a:cs typeface="Tahoma"/>
              </a:rPr>
              <a:t>начать</a:t>
            </a:r>
            <a:r>
              <a:rPr sz="1800" spc="-75" dirty="0">
                <a:latin typeface="Tahoma"/>
                <a:cs typeface="Tahoma"/>
              </a:rPr>
              <a:t> </a:t>
            </a:r>
            <a:r>
              <a:rPr sz="1800" spc="60" dirty="0">
                <a:latin typeface="Tahoma"/>
                <a:cs typeface="Tahoma"/>
              </a:rPr>
              <a:t>проходить</a:t>
            </a:r>
            <a:r>
              <a:rPr sz="1800" spc="-60" dirty="0">
                <a:latin typeface="Tahoma"/>
                <a:cs typeface="Tahoma"/>
              </a:rPr>
              <a:t> </a:t>
            </a:r>
            <a:r>
              <a:rPr sz="1800" spc="55" dirty="0">
                <a:latin typeface="Tahoma"/>
                <a:cs typeface="Tahoma"/>
              </a:rPr>
              <a:t>обучение</a:t>
            </a:r>
            <a:r>
              <a:rPr sz="1800" spc="-55" dirty="0">
                <a:latin typeface="Tahoma"/>
                <a:cs typeface="Tahoma"/>
              </a:rPr>
              <a:t> </a:t>
            </a:r>
            <a:r>
              <a:rPr sz="1800" spc="105" dirty="0">
                <a:latin typeface="Tahoma"/>
                <a:cs typeface="Tahoma"/>
              </a:rPr>
              <a:t>на</a:t>
            </a:r>
            <a:r>
              <a:rPr sz="1800" spc="-100" dirty="0">
                <a:latin typeface="Tahoma"/>
                <a:cs typeface="Tahoma"/>
              </a:rPr>
              <a:t> </a:t>
            </a:r>
            <a:r>
              <a:rPr sz="1800" spc="70" dirty="0">
                <a:latin typeface="Tahoma"/>
                <a:cs typeface="Tahoma"/>
              </a:rPr>
              <a:t>платформе</a:t>
            </a:r>
            <a:endParaRPr sz="18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1800" spc="55" dirty="0">
                <a:latin typeface="Tahoma"/>
                <a:cs typeface="Tahoma"/>
              </a:rPr>
              <a:t>(раздел</a:t>
            </a:r>
            <a:r>
              <a:rPr sz="1800" spc="-10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«</a:t>
            </a:r>
            <a:r>
              <a:rPr sz="1800" spc="-10" dirty="0" err="1">
                <a:latin typeface="Tahoma"/>
                <a:cs typeface="Tahoma"/>
              </a:rPr>
              <a:t>Обучение</a:t>
            </a:r>
            <a:r>
              <a:rPr sz="1800" spc="-10" dirty="0" smtClean="0">
                <a:latin typeface="Tahoma"/>
                <a:cs typeface="Tahoma"/>
              </a:rPr>
              <a:t>»)</a:t>
            </a:r>
            <a:endParaRPr sz="18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9227" y="302133"/>
            <a:ext cx="197993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45" dirty="0">
                <a:solidFill>
                  <a:srgbClr val="FF0000"/>
                </a:solidFill>
                <a:latin typeface="Tahoma"/>
                <a:cs typeface="Tahoma"/>
              </a:rPr>
              <a:t>До</a:t>
            </a:r>
            <a:r>
              <a:rPr sz="2200" b="1" spc="-114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200" b="1" spc="-95" dirty="0">
                <a:solidFill>
                  <a:srgbClr val="FF0000"/>
                </a:solidFill>
                <a:latin typeface="Tahoma"/>
                <a:cs typeface="Tahoma"/>
              </a:rPr>
              <a:t>31.05.2024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04935" y="4738827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6</a:t>
            </a:r>
            <a:endParaRPr sz="1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136635" y="0"/>
            <a:ext cx="1007363" cy="4029455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339343" y="762184"/>
            <a:ext cx="8286115" cy="2490424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9"/>
              </a:spcBef>
            </a:pPr>
            <a:r>
              <a:rPr sz="2000" spc="-20" dirty="0">
                <a:latin typeface="Tahoma"/>
                <a:cs typeface="Tahoma"/>
              </a:rPr>
              <a:t>3.</a:t>
            </a:r>
            <a:r>
              <a:rPr sz="2000" spc="-120" dirty="0">
                <a:latin typeface="Tahoma"/>
                <a:cs typeface="Tahoma"/>
              </a:rPr>
              <a:t> </a:t>
            </a:r>
            <a:r>
              <a:rPr sz="2000" b="1" spc="-25" dirty="0">
                <a:solidFill>
                  <a:srgbClr val="00AFEF"/>
                </a:solidFill>
                <a:latin typeface="Tahoma"/>
                <a:cs typeface="Tahoma"/>
              </a:rPr>
              <a:t>Администратор</a:t>
            </a:r>
            <a:r>
              <a:rPr sz="2000" b="1" spc="-90" dirty="0">
                <a:solidFill>
                  <a:srgbClr val="00AFEF"/>
                </a:solidFill>
                <a:latin typeface="Tahoma"/>
                <a:cs typeface="Tahoma"/>
              </a:rPr>
              <a:t> </a:t>
            </a:r>
            <a:r>
              <a:rPr sz="2000" b="1" spc="-45" dirty="0">
                <a:solidFill>
                  <a:srgbClr val="00AFEF"/>
                </a:solidFill>
                <a:latin typeface="Tahoma"/>
                <a:cs typeface="Tahoma"/>
              </a:rPr>
              <a:t>от</a:t>
            </a:r>
            <a:r>
              <a:rPr sz="2000" b="1" spc="-50" dirty="0">
                <a:solidFill>
                  <a:srgbClr val="00AFEF"/>
                </a:solidFill>
                <a:latin typeface="Tahoma"/>
                <a:cs typeface="Tahoma"/>
              </a:rPr>
              <a:t> </a:t>
            </a:r>
            <a:r>
              <a:rPr sz="2000" b="1" spc="-85" dirty="0">
                <a:solidFill>
                  <a:srgbClr val="00AFEF"/>
                </a:solidFill>
                <a:latin typeface="Tahoma"/>
                <a:cs typeface="Tahoma"/>
              </a:rPr>
              <a:t>школы</a:t>
            </a:r>
            <a:r>
              <a:rPr sz="2000" b="1" spc="-55" dirty="0">
                <a:solidFill>
                  <a:srgbClr val="00AFEF"/>
                </a:solidFill>
                <a:latin typeface="Tahoma"/>
                <a:cs typeface="Tahoma"/>
              </a:rPr>
              <a:t> </a:t>
            </a:r>
            <a:r>
              <a:rPr sz="2000" spc="80" dirty="0">
                <a:latin typeface="Tahoma"/>
                <a:cs typeface="Tahoma"/>
              </a:rPr>
              <a:t>направляет</a:t>
            </a:r>
            <a:r>
              <a:rPr sz="2000" spc="-105" dirty="0">
                <a:latin typeface="Tahoma"/>
                <a:cs typeface="Tahoma"/>
              </a:rPr>
              <a:t> </a:t>
            </a:r>
            <a:r>
              <a:rPr sz="2000" spc="95" dirty="0">
                <a:latin typeface="Tahoma"/>
                <a:cs typeface="Tahoma"/>
              </a:rPr>
              <a:t>данные</a:t>
            </a:r>
            <a:r>
              <a:rPr sz="2000" spc="-120" dirty="0">
                <a:latin typeface="Tahoma"/>
                <a:cs typeface="Tahoma"/>
              </a:rPr>
              <a:t> </a:t>
            </a:r>
            <a:r>
              <a:rPr sz="2000" spc="85" dirty="0">
                <a:latin typeface="Tahoma"/>
                <a:cs typeface="Tahoma"/>
              </a:rPr>
              <a:t>педагогов-</a:t>
            </a:r>
            <a:endParaRPr sz="2000" dirty="0">
              <a:latin typeface="Tahoma"/>
              <a:cs typeface="Tahoma"/>
            </a:endParaRPr>
          </a:p>
          <a:p>
            <a:pPr marL="79375" marR="2533015" indent="-67310">
              <a:lnSpc>
                <a:spcPct val="114999"/>
              </a:lnSpc>
              <a:spcBef>
                <a:spcPts val="5"/>
              </a:spcBef>
            </a:pPr>
            <a:r>
              <a:rPr lang="ru-RU" sz="2000" spc="80" dirty="0" smtClean="0">
                <a:latin typeface="Tahoma"/>
                <a:cs typeface="Tahoma"/>
              </a:rPr>
              <a:t>Н</a:t>
            </a:r>
            <a:r>
              <a:rPr sz="2000" spc="80" dirty="0" err="1" smtClean="0">
                <a:latin typeface="Tahoma"/>
                <a:cs typeface="Tahoma"/>
              </a:rPr>
              <a:t>авигаторов</a:t>
            </a:r>
            <a:endParaRPr lang="ru-RU" sz="2000" spc="80" dirty="0" smtClean="0">
              <a:latin typeface="Tahoma"/>
              <a:cs typeface="Tahoma"/>
            </a:endParaRPr>
          </a:p>
          <a:p>
            <a:pPr marL="79375" marR="2533015" indent="-67310">
              <a:lnSpc>
                <a:spcPct val="114999"/>
              </a:lnSpc>
              <a:spcBef>
                <a:spcPts val="5"/>
              </a:spcBef>
            </a:pPr>
            <a:endParaRPr sz="2000" dirty="0">
              <a:latin typeface="Tahoma"/>
              <a:cs typeface="Tahoma"/>
            </a:endParaRPr>
          </a:p>
          <a:p>
            <a:pPr marL="12700" marR="5080">
              <a:lnSpc>
                <a:spcPct val="114999"/>
              </a:lnSpc>
            </a:pPr>
            <a:r>
              <a:rPr sz="2000" b="1" spc="-45" dirty="0">
                <a:solidFill>
                  <a:srgbClr val="00AFEF"/>
                </a:solidFill>
                <a:latin typeface="Tahoma"/>
                <a:cs typeface="Tahoma"/>
              </a:rPr>
              <a:t>Региональный </a:t>
            </a:r>
            <a:r>
              <a:rPr sz="2000" b="1" spc="-20" dirty="0">
                <a:solidFill>
                  <a:srgbClr val="00AFEF"/>
                </a:solidFill>
                <a:latin typeface="Tahoma"/>
                <a:cs typeface="Tahoma"/>
              </a:rPr>
              <a:t>оператор </a:t>
            </a:r>
            <a:r>
              <a:rPr sz="2000" spc="80" dirty="0">
                <a:latin typeface="Tahoma"/>
                <a:cs typeface="Tahoma"/>
              </a:rPr>
              <a:t>заводит </a:t>
            </a:r>
            <a:r>
              <a:rPr sz="2000" spc="95" dirty="0">
                <a:latin typeface="Tahoma"/>
                <a:cs typeface="Tahoma"/>
              </a:rPr>
              <a:t>данные </a:t>
            </a:r>
            <a:r>
              <a:rPr sz="2000" spc="120" dirty="0">
                <a:latin typeface="Tahoma"/>
                <a:cs typeface="Tahoma"/>
              </a:rPr>
              <a:t>на </a:t>
            </a:r>
            <a:r>
              <a:rPr sz="2000" spc="80" dirty="0">
                <a:latin typeface="Tahoma"/>
                <a:cs typeface="Tahoma"/>
              </a:rPr>
              <a:t>платформу </a:t>
            </a:r>
            <a:r>
              <a:rPr sz="2000" spc="65" dirty="0">
                <a:latin typeface="Tahoma"/>
                <a:cs typeface="Tahoma"/>
              </a:rPr>
              <a:t>и </a:t>
            </a:r>
            <a:r>
              <a:rPr sz="2000" spc="70" dirty="0">
                <a:latin typeface="Tahoma"/>
                <a:cs typeface="Tahoma"/>
              </a:rPr>
              <a:t> </a:t>
            </a:r>
            <a:r>
              <a:rPr sz="2000" spc="65" dirty="0">
                <a:latin typeface="Tahoma"/>
                <a:cs typeface="Tahoma"/>
              </a:rPr>
              <a:t>предоставляет</a:t>
            </a:r>
            <a:r>
              <a:rPr sz="2000" spc="-120" dirty="0">
                <a:latin typeface="Tahoma"/>
                <a:cs typeface="Tahoma"/>
              </a:rPr>
              <a:t> </a:t>
            </a:r>
            <a:r>
              <a:rPr sz="2000" spc="65" dirty="0">
                <a:latin typeface="Tahoma"/>
                <a:cs typeface="Tahoma"/>
              </a:rPr>
              <a:t>доступ</a:t>
            </a:r>
            <a:r>
              <a:rPr sz="2000" spc="-105" dirty="0">
                <a:latin typeface="Tahoma"/>
                <a:cs typeface="Tahoma"/>
              </a:rPr>
              <a:t> </a:t>
            </a:r>
            <a:r>
              <a:rPr sz="2000" spc="75" dirty="0">
                <a:latin typeface="Tahoma"/>
                <a:cs typeface="Tahoma"/>
              </a:rPr>
              <a:t>новым</a:t>
            </a:r>
            <a:r>
              <a:rPr sz="2000" spc="-105" dirty="0">
                <a:latin typeface="Tahoma"/>
                <a:cs typeface="Tahoma"/>
              </a:rPr>
              <a:t> </a:t>
            </a:r>
            <a:r>
              <a:rPr sz="2000" b="1" spc="-25" dirty="0">
                <a:solidFill>
                  <a:srgbClr val="00AFEF"/>
                </a:solidFill>
                <a:latin typeface="Tahoma"/>
                <a:cs typeface="Tahoma"/>
              </a:rPr>
              <a:t>педагогам-навигаторам</a:t>
            </a:r>
            <a:r>
              <a:rPr sz="2000" b="1" spc="-95" dirty="0">
                <a:solidFill>
                  <a:srgbClr val="00AFEF"/>
                </a:solidFill>
                <a:latin typeface="Tahoma"/>
                <a:cs typeface="Tahoma"/>
              </a:rPr>
              <a:t> </a:t>
            </a:r>
            <a:r>
              <a:rPr sz="2000" spc="65" dirty="0">
                <a:latin typeface="Tahoma"/>
                <a:cs typeface="Tahoma"/>
              </a:rPr>
              <a:t>и</a:t>
            </a:r>
            <a:r>
              <a:rPr sz="2000" spc="-105" dirty="0">
                <a:latin typeface="Tahoma"/>
                <a:cs typeface="Tahoma"/>
              </a:rPr>
              <a:t> </a:t>
            </a:r>
            <a:r>
              <a:rPr sz="2000" spc="65" dirty="0">
                <a:latin typeface="Tahoma"/>
                <a:cs typeface="Tahoma"/>
              </a:rPr>
              <a:t>проводит </a:t>
            </a:r>
            <a:r>
              <a:rPr sz="2000" spc="-610" dirty="0">
                <a:latin typeface="Tahoma"/>
                <a:cs typeface="Tahoma"/>
              </a:rPr>
              <a:t> </a:t>
            </a:r>
            <a:r>
              <a:rPr sz="2000" spc="75" dirty="0">
                <a:latin typeface="Tahoma"/>
                <a:cs typeface="Tahoma"/>
              </a:rPr>
              <a:t>необходимые корректировки </a:t>
            </a:r>
            <a:r>
              <a:rPr sz="2000" spc="65" dirty="0">
                <a:latin typeface="Tahoma"/>
                <a:cs typeface="Tahoma"/>
              </a:rPr>
              <a:t>в части </a:t>
            </a:r>
            <a:r>
              <a:rPr sz="2000" spc="90" dirty="0">
                <a:latin typeface="Tahoma"/>
                <a:cs typeface="Tahoma"/>
              </a:rPr>
              <a:t>старых </a:t>
            </a:r>
            <a:r>
              <a:rPr sz="2000" spc="80" dirty="0">
                <a:latin typeface="Tahoma"/>
                <a:cs typeface="Tahoma"/>
              </a:rPr>
              <a:t>педагогов </a:t>
            </a:r>
            <a:r>
              <a:rPr sz="2000" spc="35" dirty="0">
                <a:latin typeface="Tahoma"/>
                <a:cs typeface="Tahoma"/>
              </a:rPr>
              <a:t>(архив, </a:t>
            </a:r>
            <a:r>
              <a:rPr sz="2000" spc="40" dirty="0">
                <a:latin typeface="Tahoma"/>
                <a:cs typeface="Tahoma"/>
              </a:rPr>
              <a:t> </a:t>
            </a:r>
            <a:r>
              <a:rPr sz="2000" spc="75" dirty="0">
                <a:latin typeface="Tahoma"/>
                <a:cs typeface="Tahoma"/>
              </a:rPr>
              <a:t>перевод</a:t>
            </a:r>
            <a:r>
              <a:rPr sz="2000" spc="-125" dirty="0">
                <a:latin typeface="Tahoma"/>
                <a:cs typeface="Tahoma"/>
              </a:rPr>
              <a:t> </a:t>
            </a:r>
            <a:r>
              <a:rPr sz="2000" spc="90" dirty="0">
                <a:latin typeface="Tahoma"/>
                <a:cs typeface="Tahoma"/>
              </a:rPr>
              <a:t>классов</a:t>
            </a:r>
            <a:r>
              <a:rPr sz="2000" spc="-110" dirty="0">
                <a:latin typeface="Tahoma"/>
                <a:cs typeface="Tahoma"/>
              </a:rPr>
              <a:t> </a:t>
            </a:r>
            <a:r>
              <a:rPr sz="2000" spc="65" dirty="0">
                <a:latin typeface="Tahoma"/>
                <a:cs typeface="Tahoma"/>
              </a:rPr>
              <a:t>и</a:t>
            </a:r>
            <a:r>
              <a:rPr sz="2000" spc="-110" dirty="0">
                <a:latin typeface="Tahoma"/>
                <a:cs typeface="Tahoma"/>
              </a:rPr>
              <a:t> </a:t>
            </a:r>
            <a:r>
              <a:rPr sz="2000" spc="-70" dirty="0">
                <a:latin typeface="Tahoma"/>
                <a:cs typeface="Tahoma"/>
              </a:rPr>
              <a:t>т.д.)</a:t>
            </a:r>
            <a:endParaRPr sz="200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9227" y="302133"/>
            <a:ext cx="197993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45" dirty="0">
                <a:solidFill>
                  <a:srgbClr val="FF0000"/>
                </a:solidFill>
                <a:latin typeface="Tahoma"/>
                <a:cs typeface="Tahoma"/>
              </a:rPr>
              <a:t>До</a:t>
            </a:r>
            <a:r>
              <a:rPr sz="2200" b="1" spc="-114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200" b="1" spc="-95" dirty="0">
                <a:solidFill>
                  <a:srgbClr val="FF0000"/>
                </a:solidFill>
                <a:latin typeface="Tahoma"/>
                <a:cs typeface="Tahoma"/>
              </a:rPr>
              <a:t>01.09.2024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04935" y="4738827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9227" y="734774"/>
            <a:ext cx="8063865" cy="21743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95"/>
              </a:spcBef>
            </a:pPr>
            <a:r>
              <a:rPr sz="2000" b="1" spc="-100" dirty="0">
                <a:latin typeface="Tahoma"/>
                <a:cs typeface="Tahoma"/>
              </a:rPr>
              <a:t>4.</a:t>
            </a:r>
            <a:r>
              <a:rPr sz="2000" b="1" spc="-50" dirty="0">
                <a:latin typeface="Tahoma"/>
                <a:cs typeface="Tahoma"/>
              </a:rPr>
              <a:t> </a:t>
            </a:r>
            <a:r>
              <a:rPr sz="2000" b="1" spc="-25" dirty="0">
                <a:solidFill>
                  <a:srgbClr val="00AFEF"/>
                </a:solidFill>
                <a:latin typeface="Tahoma"/>
                <a:cs typeface="Tahoma"/>
              </a:rPr>
              <a:t>Администратор</a:t>
            </a:r>
            <a:r>
              <a:rPr sz="2000" b="1" spc="-80" dirty="0">
                <a:solidFill>
                  <a:srgbClr val="00AFEF"/>
                </a:solidFill>
                <a:latin typeface="Tahoma"/>
                <a:cs typeface="Tahoma"/>
              </a:rPr>
              <a:t> </a:t>
            </a:r>
            <a:r>
              <a:rPr sz="2000" b="1" spc="-50" dirty="0">
                <a:solidFill>
                  <a:srgbClr val="00AFEF"/>
                </a:solidFill>
                <a:latin typeface="Tahoma"/>
                <a:cs typeface="Tahoma"/>
              </a:rPr>
              <a:t>от </a:t>
            </a:r>
            <a:r>
              <a:rPr sz="2000" b="1" spc="-90" dirty="0">
                <a:solidFill>
                  <a:srgbClr val="00AFEF"/>
                </a:solidFill>
                <a:latin typeface="Tahoma"/>
                <a:cs typeface="Tahoma"/>
              </a:rPr>
              <a:t>школы</a:t>
            </a:r>
            <a:r>
              <a:rPr sz="2000" b="1" spc="-55" dirty="0">
                <a:solidFill>
                  <a:srgbClr val="00AFEF"/>
                </a:solidFill>
                <a:latin typeface="Tahoma"/>
                <a:cs typeface="Tahoma"/>
              </a:rPr>
              <a:t> </a:t>
            </a:r>
            <a:r>
              <a:rPr sz="2000" b="1" spc="-75" dirty="0">
                <a:solidFill>
                  <a:srgbClr val="00AFEF"/>
                </a:solidFill>
                <a:latin typeface="Tahoma"/>
                <a:cs typeface="Tahoma"/>
              </a:rPr>
              <a:t>и</a:t>
            </a:r>
            <a:r>
              <a:rPr sz="2000" b="1" spc="-40" dirty="0">
                <a:solidFill>
                  <a:srgbClr val="00AFEF"/>
                </a:solidFill>
                <a:latin typeface="Tahoma"/>
                <a:cs typeface="Tahoma"/>
              </a:rPr>
              <a:t> </a:t>
            </a:r>
            <a:r>
              <a:rPr sz="2000" b="1" spc="-35" dirty="0">
                <a:solidFill>
                  <a:srgbClr val="00AFEF"/>
                </a:solidFill>
                <a:latin typeface="Tahoma"/>
                <a:cs typeface="Tahoma"/>
              </a:rPr>
              <a:t>педагоги-навигаторы </a:t>
            </a:r>
            <a:r>
              <a:rPr sz="2000" b="1" spc="-30" dirty="0">
                <a:solidFill>
                  <a:srgbClr val="00AFEF"/>
                </a:solidFill>
                <a:latin typeface="Tahoma"/>
                <a:cs typeface="Tahoma"/>
              </a:rPr>
              <a:t> </a:t>
            </a:r>
            <a:r>
              <a:rPr sz="2000" spc="70" dirty="0">
                <a:latin typeface="Tahoma"/>
                <a:cs typeface="Tahoma"/>
              </a:rPr>
              <a:t>информируют</a:t>
            </a:r>
            <a:r>
              <a:rPr sz="2000" spc="-70" dirty="0">
                <a:latin typeface="Tahoma"/>
                <a:cs typeface="Tahoma"/>
              </a:rPr>
              <a:t> </a:t>
            </a:r>
            <a:r>
              <a:rPr sz="2000" spc="70" dirty="0">
                <a:latin typeface="Tahoma"/>
                <a:cs typeface="Tahoma"/>
              </a:rPr>
              <a:t>родительскую</a:t>
            </a:r>
            <a:r>
              <a:rPr sz="2000" spc="-120" dirty="0">
                <a:latin typeface="Tahoma"/>
                <a:cs typeface="Tahoma"/>
              </a:rPr>
              <a:t> </a:t>
            </a:r>
            <a:r>
              <a:rPr sz="2000" spc="60" dirty="0">
                <a:latin typeface="Tahoma"/>
                <a:cs typeface="Tahoma"/>
              </a:rPr>
              <a:t>общественность</a:t>
            </a:r>
            <a:r>
              <a:rPr sz="2000" spc="-95" dirty="0">
                <a:latin typeface="Tahoma"/>
                <a:cs typeface="Tahoma"/>
              </a:rPr>
              <a:t> </a:t>
            </a:r>
            <a:r>
              <a:rPr sz="2000" spc="75" dirty="0">
                <a:latin typeface="Tahoma"/>
                <a:cs typeface="Tahoma"/>
              </a:rPr>
              <a:t>о</a:t>
            </a:r>
            <a:r>
              <a:rPr sz="2000" spc="-95" dirty="0">
                <a:latin typeface="Tahoma"/>
                <a:cs typeface="Tahoma"/>
              </a:rPr>
              <a:t> </a:t>
            </a:r>
            <a:r>
              <a:rPr sz="2000" spc="60" dirty="0">
                <a:latin typeface="Tahoma"/>
                <a:cs typeface="Tahoma"/>
              </a:rPr>
              <a:t>проекте</a:t>
            </a:r>
            <a:r>
              <a:rPr sz="2000" spc="-110" dirty="0">
                <a:latin typeface="Tahoma"/>
                <a:cs typeface="Tahoma"/>
              </a:rPr>
              <a:t> </a:t>
            </a:r>
            <a:r>
              <a:rPr sz="2000" spc="10" dirty="0">
                <a:latin typeface="Tahoma"/>
                <a:cs typeface="Tahoma"/>
              </a:rPr>
              <a:t>«Билет</a:t>
            </a:r>
            <a:r>
              <a:rPr sz="2000" spc="-95" dirty="0">
                <a:latin typeface="Tahoma"/>
                <a:cs typeface="Tahoma"/>
              </a:rPr>
              <a:t> </a:t>
            </a:r>
            <a:r>
              <a:rPr sz="2000" spc="70" dirty="0">
                <a:latin typeface="Tahoma"/>
                <a:cs typeface="Tahoma"/>
              </a:rPr>
              <a:t>в </a:t>
            </a:r>
            <a:r>
              <a:rPr sz="2000" spc="-610" dirty="0">
                <a:latin typeface="Tahoma"/>
                <a:cs typeface="Tahoma"/>
              </a:rPr>
              <a:t> </a:t>
            </a:r>
            <a:r>
              <a:rPr sz="2000" spc="15" dirty="0">
                <a:latin typeface="Tahoma"/>
                <a:cs typeface="Tahoma"/>
              </a:rPr>
              <a:t>будущее»,</a:t>
            </a:r>
            <a:r>
              <a:rPr sz="2000" spc="-120" dirty="0">
                <a:latin typeface="Tahoma"/>
                <a:cs typeface="Tahoma"/>
              </a:rPr>
              <a:t> </a:t>
            </a:r>
            <a:r>
              <a:rPr sz="2000" spc="80" dirty="0">
                <a:latin typeface="Tahoma"/>
                <a:cs typeface="Tahoma"/>
              </a:rPr>
              <a:t>при</a:t>
            </a:r>
            <a:r>
              <a:rPr sz="2000" spc="-110" dirty="0">
                <a:latin typeface="Tahoma"/>
                <a:cs typeface="Tahoma"/>
              </a:rPr>
              <a:t> </a:t>
            </a:r>
            <a:r>
              <a:rPr sz="2000" spc="65" dirty="0">
                <a:latin typeface="Tahoma"/>
                <a:cs typeface="Tahoma"/>
              </a:rPr>
              <a:t>необходимости</a:t>
            </a:r>
            <a:r>
              <a:rPr sz="2000" spc="-114" dirty="0">
                <a:latin typeface="Tahoma"/>
                <a:cs typeface="Tahoma"/>
              </a:rPr>
              <a:t> </a:t>
            </a:r>
            <a:r>
              <a:rPr sz="2000" spc="75" dirty="0">
                <a:latin typeface="Tahoma"/>
                <a:cs typeface="Tahoma"/>
              </a:rPr>
              <a:t>собирают</a:t>
            </a:r>
            <a:r>
              <a:rPr sz="2000" spc="-105" dirty="0">
                <a:latin typeface="Tahoma"/>
                <a:cs typeface="Tahoma"/>
              </a:rPr>
              <a:t> </a:t>
            </a:r>
            <a:r>
              <a:rPr sz="2000" spc="80" dirty="0">
                <a:latin typeface="Tahoma"/>
                <a:cs typeface="Tahoma"/>
              </a:rPr>
              <a:t>согласия</a:t>
            </a:r>
            <a:r>
              <a:rPr sz="2000" spc="-95" dirty="0">
                <a:latin typeface="Tahoma"/>
                <a:cs typeface="Tahoma"/>
              </a:rPr>
              <a:t> </a:t>
            </a:r>
            <a:r>
              <a:rPr sz="2000" spc="120" dirty="0">
                <a:latin typeface="Tahoma"/>
                <a:cs typeface="Tahoma"/>
              </a:rPr>
              <a:t>на</a:t>
            </a:r>
            <a:r>
              <a:rPr sz="2000" spc="-100" dirty="0">
                <a:latin typeface="Tahoma"/>
                <a:cs typeface="Tahoma"/>
              </a:rPr>
              <a:t> </a:t>
            </a:r>
            <a:r>
              <a:rPr sz="2000" spc="80" dirty="0">
                <a:latin typeface="Tahoma"/>
                <a:cs typeface="Tahoma"/>
              </a:rPr>
              <a:t>обработку </a:t>
            </a:r>
            <a:r>
              <a:rPr sz="2000" spc="85" dirty="0">
                <a:latin typeface="Tahoma"/>
                <a:cs typeface="Tahoma"/>
              </a:rPr>
              <a:t> </a:t>
            </a:r>
            <a:r>
              <a:rPr sz="2000" spc="90" dirty="0">
                <a:latin typeface="Tahoma"/>
                <a:cs typeface="Tahoma"/>
              </a:rPr>
              <a:t>персональных</a:t>
            </a:r>
            <a:r>
              <a:rPr sz="2000" spc="-114" dirty="0">
                <a:latin typeface="Tahoma"/>
                <a:cs typeface="Tahoma"/>
              </a:rPr>
              <a:t> </a:t>
            </a:r>
            <a:r>
              <a:rPr sz="2000" spc="105" dirty="0">
                <a:latin typeface="Tahoma"/>
                <a:cs typeface="Tahoma"/>
              </a:rPr>
              <a:t>данных</a:t>
            </a:r>
            <a:r>
              <a:rPr sz="2000" spc="-120" dirty="0">
                <a:latin typeface="Tahoma"/>
                <a:cs typeface="Tahoma"/>
              </a:rPr>
              <a:t> </a:t>
            </a:r>
            <a:r>
              <a:rPr sz="2000" spc="70" dirty="0">
                <a:latin typeface="Tahoma"/>
                <a:cs typeface="Tahoma"/>
              </a:rPr>
              <a:t>для</a:t>
            </a:r>
            <a:r>
              <a:rPr sz="2000" spc="-105" dirty="0">
                <a:latin typeface="Tahoma"/>
                <a:cs typeface="Tahoma"/>
              </a:rPr>
              <a:t> </a:t>
            </a:r>
            <a:r>
              <a:rPr sz="2000" spc="50" dirty="0">
                <a:latin typeface="Tahoma"/>
                <a:cs typeface="Tahoma"/>
              </a:rPr>
              <a:t>детей</a:t>
            </a:r>
            <a:r>
              <a:rPr sz="2000" spc="-120" dirty="0">
                <a:latin typeface="Tahoma"/>
                <a:cs typeface="Tahoma"/>
              </a:rPr>
              <a:t> </a:t>
            </a:r>
            <a:r>
              <a:rPr sz="2000" spc="90" dirty="0">
                <a:latin typeface="Tahoma"/>
                <a:cs typeface="Tahoma"/>
              </a:rPr>
              <a:t>младше</a:t>
            </a:r>
            <a:r>
              <a:rPr sz="2000" spc="-100" dirty="0">
                <a:latin typeface="Tahoma"/>
                <a:cs typeface="Tahoma"/>
              </a:rPr>
              <a:t> </a:t>
            </a:r>
            <a:r>
              <a:rPr sz="2000" spc="110" dirty="0">
                <a:latin typeface="Tahoma"/>
                <a:cs typeface="Tahoma"/>
              </a:rPr>
              <a:t>14</a:t>
            </a:r>
            <a:r>
              <a:rPr sz="2000" spc="-120" dirty="0">
                <a:latin typeface="Tahoma"/>
                <a:cs typeface="Tahoma"/>
              </a:rPr>
              <a:t> </a:t>
            </a:r>
            <a:r>
              <a:rPr sz="2000" spc="-15" dirty="0">
                <a:latin typeface="Tahoma"/>
                <a:cs typeface="Tahoma"/>
              </a:rPr>
              <a:t>лет.</a:t>
            </a:r>
            <a:endParaRPr sz="20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5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350" dirty="0">
              <a:latin typeface="Tahoma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616452"/>
            <a:ext cx="5216905" cy="152704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9227" y="302133"/>
            <a:ext cx="197993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45" dirty="0">
                <a:solidFill>
                  <a:srgbClr val="FF0000"/>
                </a:solidFill>
                <a:latin typeface="Tahoma"/>
                <a:cs typeface="Tahoma"/>
              </a:rPr>
              <a:t>До</a:t>
            </a:r>
            <a:r>
              <a:rPr sz="2200" b="1" spc="-114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200" b="1" spc="-95" dirty="0">
                <a:solidFill>
                  <a:srgbClr val="FF0000"/>
                </a:solidFill>
                <a:latin typeface="Tahoma"/>
                <a:cs typeface="Tahoma"/>
              </a:rPr>
              <a:t>01.09.2024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04935" y="4738827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9227" y="734774"/>
            <a:ext cx="8237220" cy="217431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95"/>
              </a:spcBef>
            </a:pPr>
            <a:r>
              <a:rPr sz="2000" b="1" spc="-105" dirty="0">
                <a:latin typeface="Tahoma"/>
                <a:cs typeface="Tahoma"/>
              </a:rPr>
              <a:t>5. </a:t>
            </a:r>
            <a:r>
              <a:rPr sz="2000" b="1" spc="-20" dirty="0">
                <a:solidFill>
                  <a:srgbClr val="00AFEF"/>
                </a:solidFill>
                <a:latin typeface="Tahoma"/>
                <a:cs typeface="Tahoma"/>
              </a:rPr>
              <a:t>Педагог-навигатор </a:t>
            </a:r>
            <a:r>
              <a:rPr sz="2000" spc="65" dirty="0">
                <a:latin typeface="Tahoma"/>
                <a:cs typeface="Tahoma"/>
              </a:rPr>
              <a:t>получает </a:t>
            </a:r>
            <a:r>
              <a:rPr sz="2000" spc="120" dirty="0">
                <a:latin typeface="Tahoma"/>
                <a:cs typeface="Tahoma"/>
              </a:rPr>
              <a:t>на </a:t>
            </a:r>
            <a:r>
              <a:rPr sz="2000" spc="50" dirty="0">
                <a:latin typeface="Tahoma"/>
                <a:cs typeface="Tahoma"/>
              </a:rPr>
              <a:t>почту </a:t>
            </a:r>
            <a:r>
              <a:rPr sz="2000" spc="80" dirty="0">
                <a:latin typeface="Tahoma"/>
                <a:cs typeface="Tahoma"/>
              </a:rPr>
              <a:t>ссылку </a:t>
            </a:r>
            <a:r>
              <a:rPr sz="2000" spc="70" dirty="0">
                <a:latin typeface="Tahoma"/>
                <a:cs typeface="Tahoma"/>
              </a:rPr>
              <a:t>для </a:t>
            </a:r>
            <a:r>
              <a:rPr sz="2000" spc="80" dirty="0">
                <a:latin typeface="Tahoma"/>
                <a:cs typeface="Tahoma"/>
              </a:rPr>
              <a:t>активации </a:t>
            </a:r>
            <a:r>
              <a:rPr sz="2000" spc="85" dirty="0">
                <a:latin typeface="Tahoma"/>
                <a:cs typeface="Tahoma"/>
              </a:rPr>
              <a:t> </a:t>
            </a:r>
            <a:r>
              <a:rPr sz="2000" spc="55" dirty="0">
                <a:latin typeface="Tahoma"/>
                <a:cs typeface="Tahoma"/>
              </a:rPr>
              <a:t>кабинета,</a:t>
            </a:r>
            <a:r>
              <a:rPr sz="2000" spc="-105" dirty="0">
                <a:latin typeface="Tahoma"/>
                <a:cs typeface="Tahoma"/>
              </a:rPr>
              <a:t> </a:t>
            </a:r>
            <a:r>
              <a:rPr sz="2000" spc="70" dirty="0">
                <a:latin typeface="Tahoma"/>
                <a:cs typeface="Tahoma"/>
              </a:rPr>
              <a:t>следуя</a:t>
            </a:r>
            <a:r>
              <a:rPr sz="2000" spc="-110" dirty="0">
                <a:latin typeface="Tahoma"/>
                <a:cs typeface="Tahoma"/>
              </a:rPr>
              <a:t> </a:t>
            </a:r>
            <a:r>
              <a:rPr sz="2000" spc="65" dirty="0">
                <a:latin typeface="Tahoma"/>
                <a:cs typeface="Tahoma"/>
              </a:rPr>
              <a:t>инструкции</a:t>
            </a:r>
            <a:r>
              <a:rPr sz="2000" spc="-105" dirty="0">
                <a:latin typeface="Tahoma"/>
                <a:cs typeface="Tahoma"/>
              </a:rPr>
              <a:t> </a:t>
            </a:r>
            <a:r>
              <a:rPr sz="2000" spc="65" dirty="0">
                <a:latin typeface="Tahoma"/>
                <a:cs typeface="Tahoma"/>
              </a:rPr>
              <a:t>активирует</a:t>
            </a:r>
            <a:r>
              <a:rPr sz="2000" spc="-100" dirty="0">
                <a:latin typeface="Tahoma"/>
                <a:cs typeface="Tahoma"/>
              </a:rPr>
              <a:t> </a:t>
            </a:r>
            <a:r>
              <a:rPr sz="2000" spc="70" dirty="0">
                <a:latin typeface="Tahoma"/>
                <a:cs typeface="Tahoma"/>
              </a:rPr>
              <a:t>кабинет</a:t>
            </a:r>
            <a:r>
              <a:rPr sz="2000" spc="-100" dirty="0">
                <a:latin typeface="Tahoma"/>
                <a:cs typeface="Tahoma"/>
              </a:rPr>
              <a:t> </a:t>
            </a:r>
            <a:r>
              <a:rPr sz="2000" spc="65" dirty="0">
                <a:latin typeface="Tahoma"/>
                <a:cs typeface="Tahoma"/>
              </a:rPr>
              <a:t>и</a:t>
            </a:r>
            <a:r>
              <a:rPr sz="2000" spc="-120" dirty="0">
                <a:latin typeface="Tahoma"/>
                <a:cs typeface="Tahoma"/>
              </a:rPr>
              <a:t> </a:t>
            </a:r>
            <a:r>
              <a:rPr sz="2000" spc="70" dirty="0">
                <a:latin typeface="Tahoma"/>
                <a:cs typeface="Tahoma"/>
              </a:rPr>
              <a:t>заполняет</a:t>
            </a:r>
            <a:r>
              <a:rPr sz="2000" spc="-100" dirty="0">
                <a:latin typeface="Tahoma"/>
                <a:cs typeface="Tahoma"/>
              </a:rPr>
              <a:t> </a:t>
            </a:r>
            <a:r>
              <a:rPr sz="2000" spc="70" dirty="0">
                <a:latin typeface="Tahoma"/>
                <a:cs typeface="Tahoma"/>
              </a:rPr>
              <a:t>все </a:t>
            </a:r>
            <a:r>
              <a:rPr sz="2000" spc="-610" dirty="0">
                <a:latin typeface="Tahoma"/>
                <a:cs typeface="Tahoma"/>
              </a:rPr>
              <a:t> </a:t>
            </a:r>
            <a:r>
              <a:rPr sz="2000" spc="95" dirty="0">
                <a:latin typeface="Tahoma"/>
                <a:cs typeface="Tahoma"/>
              </a:rPr>
              <a:t>данные </a:t>
            </a:r>
            <a:r>
              <a:rPr sz="2000" spc="75" dirty="0">
                <a:latin typeface="Tahoma"/>
                <a:cs typeface="Tahoma"/>
              </a:rPr>
              <a:t>о </a:t>
            </a:r>
            <a:r>
              <a:rPr sz="2000" spc="20" dirty="0">
                <a:latin typeface="Tahoma"/>
                <a:cs typeface="Tahoma"/>
              </a:rPr>
              <a:t>себе, </a:t>
            </a:r>
            <a:r>
              <a:rPr sz="2000" spc="65" dirty="0">
                <a:latin typeface="Tahoma"/>
                <a:cs typeface="Tahoma"/>
              </a:rPr>
              <a:t>в </a:t>
            </a:r>
            <a:r>
              <a:rPr sz="2000" spc="40" dirty="0">
                <a:latin typeface="Tahoma"/>
                <a:cs typeface="Tahoma"/>
              </a:rPr>
              <a:t>том </a:t>
            </a:r>
            <a:r>
              <a:rPr sz="2000" spc="60" dirty="0">
                <a:latin typeface="Tahoma"/>
                <a:cs typeface="Tahoma"/>
              </a:rPr>
              <a:t>числе </a:t>
            </a:r>
            <a:r>
              <a:rPr sz="2000" spc="100" dirty="0">
                <a:latin typeface="Tahoma"/>
                <a:cs typeface="Tahoma"/>
              </a:rPr>
              <a:t>загружает </a:t>
            </a:r>
            <a:r>
              <a:rPr sz="2000" spc="80" dirty="0">
                <a:latin typeface="Tahoma"/>
                <a:cs typeface="Tahoma"/>
              </a:rPr>
              <a:t>согласие </a:t>
            </a:r>
            <a:r>
              <a:rPr sz="2000" spc="120" dirty="0">
                <a:latin typeface="Tahoma"/>
                <a:cs typeface="Tahoma"/>
              </a:rPr>
              <a:t>на </a:t>
            </a:r>
            <a:r>
              <a:rPr sz="2000" spc="80" dirty="0">
                <a:latin typeface="Tahoma"/>
                <a:cs typeface="Tahoma"/>
              </a:rPr>
              <a:t>обработку </a:t>
            </a:r>
            <a:r>
              <a:rPr sz="2000" spc="85" dirty="0">
                <a:latin typeface="Tahoma"/>
                <a:cs typeface="Tahoma"/>
              </a:rPr>
              <a:t> </a:t>
            </a:r>
            <a:r>
              <a:rPr sz="2000" spc="90" dirty="0">
                <a:latin typeface="Tahoma"/>
                <a:cs typeface="Tahoma"/>
              </a:rPr>
              <a:t>персональных</a:t>
            </a:r>
            <a:r>
              <a:rPr sz="2000" spc="-114" dirty="0">
                <a:latin typeface="Tahoma"/>
                <a:cs typeface="Tahoma"/>
              </a:rPr>
              <a:t> </a:t>
            </a:r>
            <a:r>
              <a:rPr sz="2000" spc="65" dirty="0">
                <a:latin typeface="Tahoma"/>
                <a:cs typeface="Tahoma"/>
              </a:rPr>
              <a:t>данных.</a:t>
            </a:r>
            <a:endParaRPr sz="20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5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350" dirty="0">
              <a:latin typeface="Tahoma"/>
              <a:cs typeface="Tahoma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3616452"/>
            <a:ext cx="5216905" cy="152704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9227" y="302133"/>
            <a:ext cx="197993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45" dirty="0">
                <a:solidFill>
                  <a:srgbClr val="FF0000"/>
                </a:solidFill>
                <a:latin typeface="Tahoma"/>
                <a:cs typeface="Tahoma"/>
              </a:rPr>
              <a:t>До</a:t>
            </a:r>
            <a:r>
              <a:rPr sz="2200" b="1" spc="-114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200" b="1" spc="-95" dirty="0">
                <a:solidFill>
                  <a:srgbClr val="FF0000"/>
                </a:solidFill>
                <a:latin typeface="Tahoma"/>
                <a:cs typeface="Tahoma"/>
              </a:rPr>
              <a:t>01.09.2024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504935" y="4738827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9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9227" y="734774"/>
            <a:ext cx="7584440" cy="3531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4999"/>
              </a:lnSpc>
              <a:spcBef>
                <a:spcPts val="95"/>
              </a:spcBef>
            </a:pPr>
            <a:r>
              <a:rPr sz="2000" b="1" spc="-100" dirty="0">
                <a:latin typeface="Tahoma"/>
                <a:cs typeface="Tahoma"/>
              </a:rPr>
              <a:t>6. </a:t>
            </a:r>
            <a:r>
              <a:rPr sz="2000" b="1" spc="-20" dirty="0">
                <a:solidFill>
                  <a:srgbClr val="00AFEF"/>
                </a:solidFill>
                <a:latin typeface="Tahoma"/>
                <a:cs typeface="Tahoma"/>
              </a:rPr>
              <a:t>Педагог-навигатор </a:t>
            </a:r>
            <a:r>
              <a:rPr sz="2000" spc="70" dirty="0">
                <a:latin typeface="Tahoma"/>
                <a:cs typeface="Tahoma"/>
              </a:rPr>
              <a:t>знакомится </a:t>
            </a:r>
            <a:r>
              <a:rPr sz="2000" spc="85" dirty="0">
                <a:latin typeface="Tahoma"/>
                <a:cs typeface="Tahoma"/>
              </a:rPr>
              <a:t>с функционалом </a:t>
            </a:r>
            <a:r>
              <a:rPr sz="2000" spc="90" dirty="0">
                <a:latin typeface="Tahoma"/>
                <a:cs typeface="Tahoma"/>
              </a:rPr>
              <a:t> </a:t>
            </a:r>
            <a:r>
              <a:rPr sz="2000" spc="80" dirty="0">
                <a:latin typeface="Tahoma"/>
                <a:cs typeface="Tahoma"/>
              </a:rPr>
              <a:t>платформы</a:t>
            </a:r>
            <a:r>
              <a:rPr sz="2000" spc="-90" dirty="0">
                <a:latin typeface="Tahoma"/>
                <a:cs typeface="Tahoma"/>
              </a:rPr>
              <a:t> </a:t>
            </a:r>
            <a:r>
              <a:rPr sz="2000" spc="65" dirty="0">
                <a:latin typeface="Tahoma"/>
                <a:cs typeface="Tahoma"/>
              </a:rPr>
              <a:t>и</a:t>
            </a:r>
            <a:r>
              <a:rPr sz="2000" spc="-110" dirty="0">
                <a:latin typeface="Tahoma"/>
                <a:cs typeface="Tahoma"/>
              </a:rPr>
              <a:t> </a:t>
            </a:r>
            <a:r>
              <a:rPr sz="2000" spc="70" dirty="0">
                <a:latin typeface="Tahoma"/>
                <a:cs typeface="Tahoma"/>
              </a:rPr>
              <a:t>формирует</a:t>
            </a:r>
            <a:r>
              <a:rPr sz="2000" spc="-80" dirty="0">
                <a:latin typeface="Tahoma"/>
                <a:cs typeface="Tahoma"/>
              </a:rPr>
              <a:t> </a:t>
            </a:r>
            <a:r>
              <a:rPr sz="2000" spc="85" dirty="0">
                <a:latin typeface="Tahoma"/>
                <a:cs typeface="Tahoma"/>
              </a:rPr>
              <a:t>у</a:t>
            </a:r>
            <a:r>
              <a:rPr sz="2000" spc="-85" dirty="0">
                <a:latin typeface="Tahoma"/>
                <a:cs typeface="Tahoma"/>
              </a:rPr>
              <a:t> </a:t>
            </a:r>
            <a:r>
              <a:rPr sz="2000" spc="65" dirty="0">
                <a:latin typeface="Tahoma"/>
                <a:cs typeface="Tahoma"/>
              </a:rPr>
              <a:t>себя</a:t>
            </a:r>
            <a:r>
              <a:rPr sz="2000" spc="-110" dirty="0">
                <a:latin typeface="Tahoma"/>
                <a:cs typeface="Tahoma"/>
              </a:rPr>
              <a:t> </a:t>
            </a:r>
            <a:r>
              <a:rPr sz="2000" spc="60" dirty="0">
                <a:latin typeface="Tahoma"/>
                <a:cs typeface="Tahoma"/>
              </a:rPr>
              <a:t>классы,</a:t>
            </a:r>
            <a:r>
              <a:rPr sz="2000" spc="-95" dirty="0">
                <a:latin typeface="Tahoma"/>
                <a:cs typeface="Tahoma"/>
              </a:rPr>
              <a:t> </a:t>
            </a:r>
            <a:r>
              <a:rPr sz="2000" spc="100" dirty="0">
                <a:latin typeface="Tahoma"/>
                <a:cs typeface="Tahoma"/>
              </a:rPr>
              <a:t>загружает</a:t>
            </a:r>
            <a:r>
              <a:rPr sz="2000" spc="-100" dirty="0">
                <a:latin typeface="Tahoma"/>
                <a:cs typeface="Tahoma"/>
              </a:rPr>
              <a:t> </a:t>
            </a:r>
            <a:r>
              <a:rPr sz="2000" spc="65" dirty="0">
                <a:latin typeface="Tahoma"/>
                <a:cs typeface="Tahoma"/>
              </a:rPr>
              <a:t>учеников </a:t>
            </a:r>
            <a:r>
              <a:rPr sz="2000" spc="-610" dirty="0">
                <a:latin typeface="Tahoma"/>
                <a:cs typeface="Tahoma"/>
              </a:rPr>
              <a:t> </a:t>
            </a:r>
            <a:r>
              <a:rPr sz="2000" spc="120" dirty="0">
                <a:latin typeface="Tahoma"/>
                <a:cs typeface="Tahoma"/>
              </a:rPr>
              <a:t>на</a:t>
            </a:r>
            <a:r>
              <a:rPr sz="2000" spc="-100" dirty="0">
                <a:latin typeface="Tahoma"/>
                <a:cs typeface="Tahoma"/>
              </a:rPr>
              <a:t> </a:t>
            </a:r>
            <a:r>
              <a:rPr sz="2000" spc="55" dirty="0">
                <a:latin typeface="Tahoma"/>
                <a:cs typeface="Tahoma"/>
              </a:rPr>
              <a:t>платформу.</a:t>
            </a:r>
            <a:r>
              <a:rPr sz="2000" spc="-85" dirty="0">
                <a:latin typeface="Tahoma"/>
                <a:cs typeface="Tahoma"/>
              </a:rPr>
              <a:t> </a:t>
            </a:r>
            <a:r>
              <a:rPr sz="2000" spc="114" dirty="0">
                <a:latin typeface="Tahoma"/>
                <a:cs typeface="Tahoma"/>
              </a:rPr>
              <a:t>Загружает</a:t>
            </a:r>
            <a:r>
              <a:rPr sz="2000" spc="-105" dirty="0">
                <a:latin typeface="Tahoma"/>
                <a:cs typeface="Tahoma"/>
              </a:rPr>
              <a:t> </a:t>
            </a:r>
            <a:r>
              <a:rPr sz="2000" spc="80" dirty="0">
                <a:latin typeface="Tahoma"/>
                <a:cs typeface="Tahoma"/>
              </a:rPr>
              <a:t>согласия</a:t>
            </a:r>
            <a:r>
              <a:rPr sz="2000" spc="-105" dirty="0">
                <a:latin typeface="Tahoma"/>
                <a:cs typeface="Tahoma"/>
              </a:rPr>
              <a:t> </a:t>
            </a:r>
            <a:r>
              <a:rPr sz="2000" spc="70" dirty="0">
                <a:latin typeface="Tahoma"/>
                <a:cs typeface="Tahoma"/>
              </a:rPr>
              <a:t>для</a:t>
            </a:r>
            <a:r>
              <a:rPr sz="2000" spc="-114" dirty="0">
                <a:latin typeface="Tahoma"/>
                <a:cs typeface="Tahoma"/>
              </a:rPr>
              <a:t> </a:t>
            </a:r>
            <a:r>
              <a:rPr sz="2000" spc="65" dirty="0">
                <a:latin typeface="Tahoma"/>
                <a:cs typeface="Tahoma"/>
              </a:rPr>
              <a:t>учеников</a:t>
            </a:r>
            <a:r>
              <a:rPr sz="2000" spc="-114" dirty="0">
                <a:latin typeface="Tahoma"/>
                <a:cs typeface="Tahoma"/>
              </a:rPr>
              <a:t> </a:t>
            </a:r>
            <a:r>
              <a:rPr sz="2000" spc="90" dirty="0">
                <a:latin typeface="Tahoma"/>
                <a:cs typeface="Tahoma"/>
              </a:rPr>
              <a:t>младше</a:t>
            </a:r>
            <a:r>
              <a:rPr sz="2000" spc="-100" dirty="0">
                <a:latin typeface="Tahoma"/>
                <a:cs typeface="Tahoma"/>
              </a:rPr>
              <a:t> </a:t>
            </a:r>
            <a:r>
              <a:rPr sz="2000" spc="105" dirty="0">
                <a:latin typeface="Tahoma"/>
                <a:cs typeface="Tahoma"/>
              </a:rPr>
              <a:t>14 </a:t>
            </a:r>
            <a:r>
              <a:rPr sz="2000" spc="-610" dirty="0">
                <a:latin typeface="Tahoma"/>
                <a:cs typeface="Tahoma"/>
              </a:rPr>
              <a:t> </a:t>
            </a:r>
            <a:r>
              <a:rPr sz="2000" spc="-15" dirty="0">
                <a:latin typeface="Tahoma"/>
                <a:cs typeface="Tahoma"/>
              </a:rPr>
              <a:t>лет.</a:t>
            </a:r>
            <a:endParaRPr sz="2000" dirty="0">
              <a:latin typeface="Tahoma"/>
              <a:cs typeface="Tahoma"/>
            </a:endParaRPr>
          </a:p>
          <a:p>
            <a:pPr marL="12700" marR="438784">
              <a:lnSpc>
                <a:spcPct val="114999"/>
              </a:lnSpc>
            </a:pPr>
            <a:r>
              <a:rPr sz="2000" b="1" spc="-65" dirty="0">
                <a:latin typeface="Tahoma"/>
                <a:cs typeface="Tahoma"/>
              </a:rPr>
              <a:t>Внимание:</a:t>
            </a:r>
            <a:r>
              <a:rPr sz="2000" b="1" spc="-85" dirty="0">
                <a:latin typeface="Tahoma"/>
                <a:cs typeface="Tahoma"/>
              </a:rPr>
              <a:t> </a:t>
            </a:r>
            <a:r>
              <a:rPr sz="2000" b="1" spc="-70" dirty="0">
                <a:latin typeface="Tahoma"/>
                <a:cs typeface="Tahoma"/>
              </a:rPr>
              <a:t>летом</a:t>
            </a:r>
            <a:r>
              <a:rPr sz="2000" b="1" spc="-60" dirty="0">
                <a:latin typeface="Tahoma"/>
                <a:cs typeface="Tahoma"/>
              </a:rPr>
              <a:t> </a:t>
            </a:r>
            <a:r>
              <a:rPr sz="2000" b="1" spc="-55" dirty="0">
                <a:latin typeface="Tahoma"/>
                <a:cs typeface="Tahoma"/>
              </a:rPr>
              <a:t>всех</a:t>
            </a:r>
            <a:r>
              <a:rPr sz="2000" b="1" spc="-65" dirty="0">
                <a:latin typeface="Tahoma"/>
                <a:cs typeface="Tahoma"/>
              </a:rPr>
              <a:t> </a:t>
            </a:r>
            <a:r>
              <a:rPr sz="2000" b="1" spc="-60" dirty="0">
                <a:latin typeface="Tahoma"/>
                <a:cs typeface="Tahoma"/>
              </a:rPr>
              <a:t>детей</a:t>
            </a:r>
            <a:r>
              <a:rPr sz="2000" b="1" spc="-70" dirty="0">
                <a:latin typeface="Tahoma"/>
                <a:cs typeface="Tahoma"/>
              </a:rPr>
              <a:t> </a:t>
            </a:r>
            <a:r>
              <a:rPr sz="2000" b="1" spc="-30" dirty="0">
                <a:latin typeface="Tahoma"/>
                <a:cs typeface="Tahoma"/>
              </a:rPr>
              <a:t>платформа</a:t>
            </a:r>
            <a:r>
              <a:rPr sz="2000" b="1" spc="-90" dirty="0">
                <a:latin typeface="Tahoma"/>
                <a:cs typeface="Tahoma"/>
              </a:rPr>
              <a:t> </a:t>
            </a:r>
            <a:r>
              <a:rPr sz="2000" b="1" spc="-45" dirty="0">
                <a:latin typeface="Tahoma"/>
                <a:cs typeface="Tahoma"/>
              </a:rPr>
              <a:t>автоматически </a:t>
            </a:r>
            <a:r>
              <a:rPr sz="2000" b="1" spc="-570" dirty="0">
                <a:latin typeface="Tahoma"/>
                <a:cs typeface="Tahoma"/>
              </a:rPr>
              <a:t> </a:t>
            </a:r>
            <a:r>
              <a:rPr sz="2000" b="1" spc="-55" dirty="0">
                <a:latin typeface="Tahoma"/>
                <a:cs typeface="Tahoma"/>
              </a:rPr>
              <a:t>переведет</a:t>
            </a:r>
            <a:r>
              <a:rPr sz="2000" b="1" spc="-85" dirty="0">
                <a:latin typeface="Tahoma"/>
                <a:cs typeface="Tahoma"/>
              </a:rPr>
              <a:t> </a:t>
            </a:r>
            <a:r>
              <a:rPr sz="2000" b="1" spc="5" dirty="0">
                <a:latin typeface="Tahoma"/>
                <a:cs typeface="Tahoma"/>
              </a:rPr>
              <a:t>на</a:t>
            </a:r>
            <a:r>
              <a:rPr sz="2000" b="1" spc="-40" dirty="0">
                <a:latin typeface="Tahoma"/>
                <a:cs typeface="Tahoma"/>
              </a:rPr>
              <a:t> </a:t>
            </a:r>
            <a:r>
              <a:rPr sz="2000" b="1" spc="-25" dirty="0">
                <a:latin typeface="Tahoma"/>
                <a:cs typeface="Tahoma"/>
              </a:rPr>
              <a:t>класс</a:t>
            </a:r>
            <a:r>
              <a:rPr sz="2000" b="1" spc="-80" dirty="0">
                <a:latin typeface="Tahoma"/>
                <a:cs typeface="Tahoma"/>
              </a:rPr>
              <a:t> </a:t>
            </a:r>
            <a:r>
              <a:rPr sz="2000" b="1" spc="-95" dirty="0">
                <a:latin typeface="Tahoma"/>
                <a:cs typeface="Tahoma"/>
              </a:rPr>
              <a:t>выше</a:t>
            </a:r>
            <a:endParaRPr sz="20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250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35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000" b="1" spc="-30" dirty="0">
                <a:latin typeface="Tahoma"/>
                <a:cs typeface="Tahoma"/>
              </a:rPr>
              <a:t>Ссылка</a:t>
            </a:r>
            <a:r>
              <a:rPr sz="2000" b="1" spc="-80" dirty="0">
                <a:latin typeface="Tahoma"/>
                <a:cs typeface="Tahoma"/>
              </a:rPr>
              <a:t> </a:t>
            </a:r>
            <a:r>
              <a:rPr sz="2000" b="1" spc="5" dirty="0">
                <a:latin typeface="Tahoma"/>
                <a:cs typeface="Tahoma"/>
              </a:rPr>
              <a:t>на</a:t>
            </a:r>
            <a:r>
              <a:rPr sz="2000" b="1" spc="-55" dirty="0">
                <a:latin typeface="Tahoma"/>
                <a:cs typeface="Tahoma"/>
              </a:rPr>
              <a:t> </a:t>
            </a:r>
            <a:r>
              <a:rPr sz="2000" b="1" spc="-50" dirty="0">
                <a:latin typeface="Tahoma"/>
                <a:cs typeface="Tahoma"/>
              </a:rPr>
              <a:t>видео-инструкции</a:t>
            </a:r>
            <a:endParaRPr sz="20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2000" b="1" u="sng" spc="-105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Tahoma"/>
                <a:cs typeface="Tahoma"/>
                <a:hlinkClick r:id="rId2"/>
              </a:rPr>
              <a:t>https://disk.yandex.ru/d/Ǫ6bnxt4t1OwpEA</a:t>
            </a:r>
            <a:endParaRPr sz="2000" dirty="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69735" y="2974848"/>
            <a:ext cx="1795271" cy="179374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18347" y="201199"/>
            <a:ext cx="1025651" cy="43327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9227" y="302133"/>
            <a:ext cx="1771014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b="1" spc="35" dirty="0">
                <a:solidFill>
                  <a:srgbClr val="FF0000"/>
                </a:solidFill>
                <a:latin typeface="Tahoma"/>
                <a:cs typeface="Tahoma"/>
              </a:rPr>
              <a:t>С</a:t>
            </a:r>
            <a:r>
              <a:rPr sz="2200" b="1" spc="-13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2200" b="1" spc="-95" dirty="0">
                <a:solidFill>
                  <a:srgbClr val="FF0000"/>
                </a:solidFill>
                <a:latin typeface="Tahoma"/>
                <a:cs typeface="Tahoma"/>
              </a:rPr>
              <a:t>01.09.2024</a:t>
            </a:r>
            <a:endParaRPr sz="2200">
              <a:latin typeface="Tahoma"/>
              <a:cs typeface="Tahom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27211" y="4738827"/>
            <a:ext cx="1809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585858"/>
                </a:solidFill>
                <a:latin typeface="Calibri"/>
                <a:cs typeface="Calibri"/>
              </a:rPr>
              <a:t>10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9227" y="734774"/>
            <a:ext cx="7503159" cy="3882390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97180" indent="-285115">
              <a:lnSpc>
                <a:spcPct val="100000"/>
              </a:lnSpc>
              <a:spcBef>
                <a:spcPts val="455"/>
              </a:spcBef>
              <a:buClr>
                <a:srgbClr val="000000"/>
              </a:buClr>
              <a:buAutoNum type="arabicPeriod" startAt="7"/>
              <a:tabLst>
                <a:tab pos="297815" algn="l"/>
              </a:tabLst>
            </a:pPr>
            <a:r>
              <a:rPr sz="2000" b="1" spc="-20" dirty="0">
                <a:solidFill>
                  <a:srgbClr val="00AFEF"/>
                </a:solidFill>
                <a:latin typeface="Tahoma"/>
                <a:cs typeface="Tahoma"/>
              </a:rPr>
              <a:t>Педагог-навигатор</a:t>
            </a:r>
            <a:r>
              <a:rPr sz="2000" b="1" spc="-80" dirty="0">
                <a:solidFill>
                  <a:srgbClr val="00AFEF"/>
                </a:solidFill>
                <a:latin typeface="Tahoma"/>
                <a:cs typeface="Tahoma"/>
              </a:rPr>
              <a:t> </a:t>
            </a:r>
            <a:r>
              <a:rPr sz="2000" spc="85" dirty="0">
                <a:latin typeface="Tahoma"/>
                <a:cs typeface="Tahoma"/>
              </a:rPr>
              <a:t>выгружает</a:t>
            </a:r>
            <a:r>
              <a:rPr sz="2000" spc="-105" dirty="0">
                <a:latin typeface="Tahoma"/>
                <a:cs typeface="Tahoma"/>
              </a:rPr>
              <a:t> </a:t>
            </a:r>
            <a:r>
              <a:rPr sz="2000" spc="70" dirty="0">
                <a:latin typeface="Tahoma"/>
                <a:cs typeface="Tahoma"/>
              </a:rPr>
              <a:t>логины</a:t>
            </a:r>
            <a:r>
              <a:rPr sz="2000" spc="-105" dirty="0">
                <a:latin typeface="Tahoma"/>
                <a:cs typeface="Tahoma"/>
              </a:rPr>
              <a:t> </a:t>
            </a:r>
            <a:r>
              <a:rPr sz="2000" spc="65" dirty="0">
                <a:latin typeface="Tahoma"/>
                <a:cs typeface="Tahoma"/>
              </a:rPr>
              <a:t>и</a:t>
            </a:r>
            <a:r>
              <a:rPr sz="2000" spc="-110" dirty="0">
                <a:latin typeface="Tahoma"/>
                <a:cs typeface="Tahoma"/>
              </a:rPr>
              <a:t> </a:t>
            </a:r>
            <a:r>
              <a:rPr sz="2000" spc="90" dirty="0">
                <a:latin typeface="Tahoma"/>
                <a:cs typeface="Tahoma"/>
              </a:rPr>
              <a:t>пароли</a:t>
            </a:r>
            <a:r>
              <a:rPr sz="2000" spc="-105" dirty="0">
                <a:latin typeface="Tahoma"/>
                <a:cs typeface="Tahoma"/>
              </a:rPr>
              <a:t> </a:t>
            </a:r>
            <a:r>
              <a:rPr sz="2000" spc="70" dirty="0">
                <a:latin typeface="Tahoma"/>
                <a:cs typeface="Tahoma"/>
              </a:rPr>
              <a:t>для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2000" spc="65" dirty="0">
                <a:latin typeface="Tahoma"/>
                <a:cs typeface="Tahoma"/>
              </a:rPr>
              <a:t>учеников</a:t>
            </a:r>
            <a:endParaRPr sz="2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250">
              <a:latin typeface="Tahoma"/>
              <a:cs typeface="Tahoma"/>
            </a:endParaRPr>
          </a:p>
          <a:p>
            <a:pPr marL="12700" marR="5080">
              <a:lnSpc>
                <a:spcPct val="114999"/>
              </a:lnSpc>
              <a:buClr>
                <a:srgbClr val="000000"/>
              </a:buClr>
              <a:buAutoNum type="arabicPeriod" startAt="8"/>
              <a:tabLst>
                <a:tab pos="297815" algn="l"/>
              </a:tabLst>
            </a:pPr>
            <a:r>
              <a:rPr sz="2000" b="1" spc="-50" dirty="0">
                <a:solidFill>
                  <a:srgbClr val="00AFEF"/>
                </a:solidFill>
                <a:latin typeface="Tahoma"/>
                <a:cs typeface="Tahoma"/>
              </a:rPr>
              <a:t>Ученик</a:t>
            </a:r>
            <a:r>
              <a:rPr sz="2000" b="1" spc="-65" dirty="0">
                <a:solidFill>
                  <a:srgbClr val="00AFEF"/>
                </a:solidFill>
                <a:latin typeface="Tahoma"/>
                <a:cs typeface="Tahoma"/>
              </a:rPr>
              <a:t> </a:t>
            </a:r>
            <a:r>
              <a:rPr sz="2000" spc="65" dirty="0">
                <a:latin typeface="Tahoma"/>
                <a:cs typeface="Tahoma"/>
              </a:rPr>
              <a:t>активирует</a:t>
            </a:r>
            <a:r>
              <a:rPr sz="2000" spc="-105" dirty="0">
                <a:latin typeface="Tahoma"/>
                <a:cs typeface="Tahoma"/>
              </a:rPr>
              <a:t> </a:t>
            </a:r>
            <a:r>
              <a:rPr sz="2000" spc="70" dirty="0">
                <a:latin typeface="Tahoma"/>
                <a:cs typeface="Tahoma"/>
              </a:rPr>
              <a:t>свой</a:t>
            </a:r>
            <a:r>
              <a:rPr sz="2000" spc="-105" dirty="0">
                <a:latin typeface="Tahoma"/>
                <a:cs typeface="Tahoma"/>
              </a:rPr>
              <a:t> </a:t>
            </a:r>
            <a:r>
              <a:rPr sz="2000" spc="40" dirty="0">
                <a:latin typeface="Tahoma"/>
                <a:cs typeface="Tahoma"/>
              </a:rPr>
              <a:t>кабинет,</a:t>
            </a:r>
            <a:r>
              <a:rPr sz="2000" spc="-125" dirty="0">
                <a:latin typeface="Tahoma"/>
                <a:cs typeface="Tahoma"/>
              </a:rPr>
              <a:t> </a:t>
            </a:r>
            <a:r>
              <a:rPr sz="2000" spc="70" dirty="0">
                <a:latin typeface="Tahoma"/>
                <a:cs typeface="Tahoma"/>
              </a:rPr>
              <a:t>проходит</a:t>
            </a:r>
            <a:r>
              <a:rPr sz="2000" spc="-125" dirty="0">
                <a:latin typeface="Tahoma"/>
                <a:cs typeface="Tahoma"/>
              </a:rPr>
              <a:t> </a:t>
            </a:r>
            <a:r>
              <a:rPr sz="2000" spc="85" dirty="0">
                <a:latin typeface="Tahoma"/>
                <a:cs typeface="Tahoma"/>
              </a:rPr>
              <a:t>верификацию </a:t>
            </a:r>
            <a:r>
              <a:rPr sz="2000" spc="-610" dirty="0">
                <a:latin typeface="Tahoma"/>
                <a:cs typeface="Tahoma"/>
              </a:rPr>
              <a:t> </a:t>
            </a:r>
            <a:r>
              <a:rPr sz="2000" spc="70" dirty="0">
                <a:latin typeface="Tahoma"/>
                <a:cs typeface="Tahoma"/>
              </a:rPr>
              <a:t>по </a:t>
            </a:r>
            <a:r>
              <a:rPr sz="2000" spc="80" dirty="0">
                <a:latin typeface="Tahoma"/>
                <a:cs typeface="Tahoma"/>
              </a:rPr>
              <a:t>номеру </a:t>
            </a:r>
            <a:r>
              <a:rPr sz="2000" spc="50" dirty="0">
                <a:latin typeface="Tahoma"/>
                <a:cs typeface="Tahoma"/>
              </a:rPr>
              <a:t>телефона. </a:t>
            </a:r>
            <a:r>
              <a:rPr sz="2000" spc="95" dirty="0">
                <a:latin typeface="Tahoma"/>
                <a:cs typeface="Tahoma"/>
              </a:rPr>
              <a:t>Педагог-навигатор </a:t>
            </a:r>
            <a:r>
              <a:rPr sz="2000" spc="60" dirty="0">
                <a:latin typeface="Tahoma"/>
                <a:cs typeface="Tahoma"/>
              </a:rPr>
              <a:t>контролирует </a:t>
            </a:r>
            <a:r>
              <a:rPr sz="2000" spc="65" dirty="0">
                <a:latin typeface="Tahoma"/>
                <a:cs typeface="Tahoma"/>
              </a:rPr>
              <a:t> </a:t>
            </a:r>
            <a:r>
              <a:rPr sz="2000" spc="95" dirty="0">
                <a:latin typeface="Tahoma"/>
                <a:cs typeface="Tahoma"/>
              </a:rPr>
              <a:t>данный</a:t>
            </a:r>
            <a:r>
              <a:rPr sz="2000" spc="-120" dirty="0">
                <a:latin typeface="Tahoma"/>
                <a:cs typeface="Tahoma"/>
              </a:rPr>
              <a:t> </a:t>
            </a:r>
            <a:r>
              <a:rPr sz="2000" spc="50" dirty="0">
                <a:latin typeface="Tahoma"/>
                <a:cs typeface="Tahoma"/>
              </a:rPr>
              <a:t>процесс.</a:t>
            </a:r>
            <a:endParaRPr sz="2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5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000" b="1" spc="-10" dirty="0">
                <a:latin typeface="Tahoma"/>
                <a:cs typeface="Tahoma"/>
              </a:rPr>
              <a:t>НЕ</a:t>
            </a:r>
            <a:r>
              <a:rPr sz="2000" b="1" spc="-55" dirty="0">
                <a:latin typeface="Tahoma"/>
                <a:cs typeface="Tahoma"/>
              </a:rPr>
              <a:t> </a:t>
            </a:r>
            <a:r>
              <a:rPr sz="2000" b="1" dirty="0">
                <a:latin typeface="Tahoma"/>
                <a:cs typeface="Tahoma"/>
              </a:rPr>
              <a:t>ТЕРЯТЬ</a:t>
            </a:r>
            <a:r>
              <a:rPr sz="2000" b="1" spc="-55" dirty="0">
                <a:latin typeface="Tahoma"/>
                <a:cs typeface="Tahoma"/>
              </a:rPr>
              <a:t> </a:t>
            </a:r>
            <a:r>
              <a:rPr sz="2000" b="1" spc="-10" dirty="0">
                <a:latin typeface="Tahoma"/>
                <a:cs typeface="Tahoma"/>
              </a:rPr>
              <a:t>ЛОГИНЫ</a:t>
            </a:r>
            <a:r>
              <a:rPr sz="2000" b="1" spc="-55" dirty="0">
                <a:latin typeface="Tahoma"/>
                <a:cs typeface="Tahoma"/>
              </a:rPr>
              <a:t> </a:t>
            </a:r>
            <a:r>
              <a:rPr sz="2000" b="1" spc="-40" dirty="0">
                <a:latin typeface="Tahoma"/>
                <a:cs typeface="Tahoma"/>
              </a:rPr>
              <a:t>И</a:t>
            </a:r>
            <a:r>
              <a:rPr sz="2000" b="1" spc="-50" dirty="0">
                <a:latin typeface="Tahoma"/>
                <a:cs typeface="Tahoma"/>
              </a:rPr>
              <a:t> </a:t>
            </a:r>
            <a:r>
              <a:rPr sz="2000" b="1" spc="25" dirty="0">
                <a:latin typeface="Tahoma"/>
                <a:cs typeface="Tahoma"/>
              </a:rPr>
              <a:t>ПАРОЛИ</a:t>
            </a:r>
            <a:endParaRPr sz="20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55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000" b="1" spc="-30" dirty="0">
                <a:latin typeface="Tahoma"/>
                <a:cs typeface="Tahoma"/>
              </a:rPr>
              <a:t>Ссылка</a:t>
            </a:r>
            <a:r>
              <a:rPr sz="2000" b="1" spc="-80" dirty="0">
                <a:latin typeface="Tahoma"/>
                <a:cs typeface="Tahoma"/>
              </a:rPr>
              <a:t> </a:t>
            </a:r>
            <a:r>
              <a:rPr sz="2000" b="1" spc="5" dirty="0">
                <a:latin typeface="Tahoma"/>
                <a:cs typeface="Tahoma"/>
              </a:rPr>
              <a:t>на</a:t>
            </a:r>
            <a:r>
              <a:rPr sz="2000" b="1" spc="-60" dirty="0">
                <a:latin typeface="Tahoma"/>
                <a:cs typeface="Tahoma"/>
              </a:rPr>
              <a:t> </a:t>
            </a:r>
            <a:r>
              <a:rPr sz="2000" b="1" spc="-50" dirty="0">
                <a:latin typeface="Tahoma"/>
                <a:cs typeface="Tahoma"/>
              </a:rPr>
              <a:t>видео-инструкции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2000" b="1" u="sng" spc="-105" dirty="0">
                <a:solidFill>
                  <a:srgbClr val="0096A7"/>
                </a:solidFill>
                <a:uFill>
                  <a:solidFill>
                    <a:srgbClr val="0096A7"/>
                  </a:solidFill>
                </a:uFill>
                <a:latin typeface="Tahoma"/>
                <a:cs typeface="Tahoma"/>
                <a:hlinkClick r:id="rId2"/>
              </a:rPr>
              <a:t>https://disk.yandex.ru/d/Ǫ6bnxt4t1OwpEA</a:t>
            </a:r>
            <a:endParaRPr sz="200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69735" y="2974848"/>
            <a:ext cx="1795271" cy="179374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118347" y="201199"/>
            <a:ext cx="1025651" cy="43327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96A7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566</Words>
  <Application>Microsoft Office PowerPoint</Application>
  <PresentationFormat>Экран (16:9)</PresentationFormat>
  <Paragraphs>111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Федеральный проект «Билет в будущее»  2024 год</vt:lpstr>
      <vt:lpstr>Презентация PowerPoint</vt:lpstr>
      <vt:lpstr>Функционал участников проекта</vt:lpstr>
      <vt:lpstr>До 31.05.2024</vt:lpstr>
      <vt:lpstr>До 31.05.2024</vt:lpstr>
      <vt:lpstr>До 01.09.2024</vt:lpstr>
      <vt:lpstr>До 01.09.2024</vt:lpstr>
      <vt:lpstr>До 01.09.2024</vt:lpstr>
      <vt:lpstr>С 01.09.2024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Оксана Загитова</dc:creator>
  <cp:lastModifiedBy>SYSTEMA</cp:lastModifiedBy>
  <cp:revision>1</cp:revision>
  <dcterms:created xsi:type="dcterms:W3CDTF">2024-08-26T19:20:15Z</dcterms:created>
  <dcterms:modified xsi:type="dcterms:W3CDTF">2024-08-26T19:26:40Z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2024-05-21T00:00:00Z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2024-08-26T00:00:00Z</vt:filetime>
  </property>
</Properties>
</file>